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85" r:id="rId3"/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10e3c31a1_0_6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g610e3c31a1_0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9" name="Google Shape;509;g610e3c31a1_0_6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f96b488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3" name="Google Shape;523;g5f96b488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0" name="Google Shape;5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11aa5bce0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611aa5bce0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g611aa5bce0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611aa5bce0_1_5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611aa5bce0_1_5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3" name="Google Shape;643;g611aa5bce0_1_5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653fdb2598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9" name="Google Shape;669;g653fdb2598_0_4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11aa5bce0_1_10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611aa5bce0_1_10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10e3c31a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10e3c31a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610e3c31a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610e3c31a1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610e3c31a1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610e3c31a1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4330700" y="3549161"/>
            <a:ext cx="7696200" cy="2401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b="1" sz="6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032500" y="6061910"/>
            <a:ext cx="5994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532495" y="34551"/>
            <a:ext cx="10033905" cy="81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" y="0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/>
          <p:nvPr/>
        </p:nvSpPr>
        <p:spPr>
          <a:xfrm>
            <a:off x="-25" y="0"/>
            <a:ext cx="12192000" cy="6858000"/>
          </a:xfrm>
          <a:prstGeom prst="rect">
            <a:avLst/>
          </a:prstGeom>
          <a:solidFill>
            <a:srgbClr val="000000">
              <a:alpha val="770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75" y="6351025"/>
            <a:ext cx="1698450" cy="3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532495" y="34551"/>
            <a:ext cx="10033905" cy="81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532495" y="34551"/>
            <a:ext cx="10033905" cy="81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 rot="5400000">
            <a:off x="3557380" y="-1689570"/>
            <a:ext cx="4465831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Custom Layout" showMasterSp="0">
  <p:cSld name="16_Custom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0"/>
          <p:cNvSpPr/>
          <p:nvPr>
            <p:ph idx="2" type="pic"/>
          </p:nvPr>
        </p:nvSpPr>
        <p:spPr>
          <a:xfrm>
            <a:off x="3382817" y="0"/>
            <a:ext cx="8809200" cy="4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16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16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b="1" sz="3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niel Lock Theme" showMasterSp="0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0" y="1935956"/>
            <a:ext cx="12168300" cy="2972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16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4"/>
          <p:cNvSpPr/>
          <p:nvPr>
            <p:ph idx="2" type="pic"/>
          </p:nvPr>
        </p:nvSpPr>
        <p:spPr>
          <a:xfrm>
            <a:off x="0" y="1197606"/>
            <a:ext cx="121920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5"/>
          <p:cNvSpPr/>
          <p:nvPr>
            <p:ph idx="2" type="pic"/>
          </p:nvPr>
        </p:nvSpPr>
        <p:spPr>
          <a:xfrm>
            <a:off x="0" y="1161742"/>
            <a:ext cx="3460800" cy="52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6"/>
          <p:cNvSpPr/>
          <p:nvPr>
            <p:ph idx="2" type="pic"/>
          </p:nvPr>
        </p:nvSpPr>
        <p:spPr>
          <a:xfrm>
            <a:off x="-2287" y="1030931"/>
            <a:ext cx="121980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685800" y="952500"/>
            <a:ext cx="10820400" cy="52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8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8"/>
          <p:cNvSpPr/>
          <p:nvPr>
            <p:ph idx="2" type="pic"/>
          </p:nvPr>
        </p:nvSpPr>
        <p:spPr>
          <a:xfrm>
            <a:off x="3281987" y="1142747"/>
            <a:ext cx="8910000" cy="5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Custom Layout">
  <p:cSld name="8_Custom Layou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9"/>
          <p:cNvSpPr/>
          <p:nvPr>
            <p:ph idx="2" type="pic"/>
          </p:nvPr>
        </p:nvSpPr>
        <p:spPr>
          <a:xfrm>
            <a:off x="0" y="1088572"/>
            <a:ext cx="12192000" cy="5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Custom Layout" showMasterSp="0">
  <p:cSld name="15_Custom Layou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0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0"/>
          <p:cNvSpPr/>
          <p:nvPr>
            <p:ph idx="2" type="pic"/>
          </p:nvPr>
        </p:nvSpPr>
        <p:spPr>
          <a:xfrm>
            <a:off x="903" y="1765024"/>
            <a:ext cx="5165700" cy="3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0"/>
          <p:cNvSpPr/>
          <p:nvPr>
            <p:ph idx="3" type="pic"/>
          </p:nvPr>
        </p:nvSpPr>
        <p:spPr>
          <a:xfrm>
            <a:off x="7084169" y="1765024"/>
            <a:ext cx="51087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16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1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31"/>
          <p:cNvSpPr/>
          <p:nvPr>
            <p:ph idx="2" type="pic"/>
          </p:nvPr>
        </p:nvSpPr>
        <p:spPr>
          <a:xfrm>
            <a:off x="0" y="1054855"/>
            <a:ext cx="12192000" cy="52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532495" y="1335314"/>
            <a:ext cx="10515600" cy="4465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532495" y="34551"/>
            <a:ext cx="100338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85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75" y="6351025"/>
            <a:ext cx="1698450" cy="3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Custom Layout" showMasterSp="0">
  <p:cSld name="12_Custom Layou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/>
          <p:nvPr>
            <p:ph idx="2" type="pic"/>
          </p:nvPr>
        </p:nvSpPr>
        <p:spPr>
          <a:xfrm>
            <a:off x="713619" y="831421"/>
            <a:ext cx="6162000" cy="4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2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2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16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9" name="Google Shape;199;p33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3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3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4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2" name="Google Shape;212;p35"/>
          <p:cNvSpPr txBox="1"/>
          <p:nvPr>
            <p:ph idx="2" type="body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4" name="Google Shape;214;p3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5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1" name="Google Shape;221;p36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2" name="Google Shape;222;p36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7"/>
          <p:cNvSpPr/>
          <p:nvPr>
            <p:ph idx="2" type="pic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9" name="Google Shape;229;p37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7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 rot="5400000">
            <a:off x="3448050" y="-1809750"/>
            <a:ext cx="5295900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38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8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8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9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 showMasterSp="0">
  <p:cSld name="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121919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25" y="0"/>
            <a:ext cx="12192000" cy="6858000"/>
          </a:xfrm>
          <a:prstGeom prst="rect">
            <a:avLst/>
          </a:prstGeom>
          <a:solidFill>
            <a:srgbClr val="000000">
              <a:alpha val="85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75" y="6351025"/>
            <a:ext cx="1698450" cy="3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3174" y="805127"/>
            <a:ext cx="12188826" cy="6052873"/>
          </a:xfrm>
          <a:custGeom>
            <a:rect b="b" l="l" r="r" t="t"/>
            <a:pathLst>
              <a:path extrusionOk="0" h="6052873" w="12188826">
                <a:moveTo>
                  <a:pt x="9724471" y="165"/>
                </a:moveTo>
                <a:cubicBezTo>
                  <a:pt x="10643138" y="-6758"/>
                  <a:pt x="11336586" y="205657"/>
                  <a:pt x="11954813" y="534360"/>
                </a:cubicBezTo>
                <a:lnTo>
                  <a:pt x="12188826" y="668973"/>
                </a:lnTo>
                <a:lnTo>
                  <a:pt x="12188826" y="6052873"/>
                </a:lnTo>
                <a:lnTo>
                  <a:pt x="0" y="6052873"/>
                </a:lnTo>
                <a:lnTo>
                  <a:pt x="0" y="3467283"/>
                </a:lnTo>
                <a:cubicBezTo>
                  <a:pt x="1153982" y="3916372"/>
                  <a:pt x="2488761" y="4175255"/>
                  <a:pt x="4365204" y="3096937"/>
                </a:cubicBezTo>
                <a:cubicBezTo>
                  <a:pt x="5684041" y="2289726"/>
                  <a:pt x="6256140" y="567078"/>
                  <a:pt x="8919537" y="56864"/>
                </a:cubicBezTo>
                <a:cubicBezTo>
                  <a:pt x="9206629" y="20256"/>
                  <a:pt x="9473926" y="2053"/>
                  <a:pt x="9724471" y="16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2000">
                <a:schemeClr val="accent1"/>
              </a:gs>
              <a:gs pos="67000">
                <a:schemeClr val="accent3"/>
              </a:gs>
              <a:gs pos="100000">
                <a:schemeClr val="accent3"/>
              </a:gs>
            </a:gsLst>
            <a:lin ang="14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 showMasterSp="0">
  <p:cSld name="1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>
            <p:ph idx="2" type="pic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 showMasterSp="0">
  <p:cSld name="2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>
            <p:ph idx="2" type="pic"/>
          </p:nvPr>
        </p:nvSpPr>
        <p:spPr>
          <a:xfrm>
            <a:off x="7333785" y="1276837"/>
            <a:ext cx="2447260" cy="2447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/>
          <p:nvPr>
            <p:ph idx="3" type="pic"/>
          </p:nvPr>
        </p:nvSpPr>
        <p:spPr>
          <a:xfrm>
            <a:off x="4247495" y="1264715"/>
            <a:ext cx="2447260" cy="2447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8"/>
          <p:cNvSpPr/>
          <p:nvPr>
            <p:ph idx="4" type="pic"/>
          </p:nvPr>
        </p:nvSpPr>
        <p:spPr>
          <a:xfrm>
            <a:off x="1161205" y="1271696"/>
            <a:ext cx="2447260" cy="2447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>
            <p:ph idx="2" type="pic"/>
          </p:nvPr>
        </p:nvSpPr>
        <p:spPr>
          <a:xfrm>
            <a:off x="3690" y="1547801"/>
            <a:ext cx="12192000" cy="283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532495" y="34551"/>
            <a:ext cx="10033905" cy="81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>
            <p:ph idx="2" type="pic"/>
          </p:nvPr>
        </p:nvSpPr>
        <p:spPr>
          <a:xfrm>
            <a:off x="2" y="1251857"/>
            <a:ext cx="4281715" cy="5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532495" y="34551"/>
            <a:ext cx="10033905" cy="817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27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532495" y="1335314"/>
            <a:ext cx="10515600" cy="4465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1363966" y="24330"/>
            <a:ext cx="407840" cy="350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2192000" cy="730800"/>
          </a:xfrm>
          <a:prstGeom prst="rect">
            <a:avLst/>
          </a:prstGeom>
          <a:solidFill>
            <a:srgbClr val="767C52"/>
          </a:solidFill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9812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533400" y="8"/>
            <a:ext cx="109728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685800" y="952500"/>
            <a:ext cx="10820400" cy="52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4227967" y="636050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6800600" y="636053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11743267" y="6553200"/>
            <a:ext cx="441900" cy="1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Google Shape;118;p19"/>
          <p:cNvCxnSpPr/>
          <p:nvPr/>
        </p:nvCxnSpPr>
        <p:spPr>
          <a:xfrm>
            <a:off x="11870338" y="6740889"/>
            <a:ext cx="321600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" name="Google Shape;119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4160" y="6355080"/>
            <a:ext cx="1682497" cy="37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0" y="0"/>
            <a:ext cx="12192000" cy="730800"/>
          </a:xfrm>
          <a:prstGeom prst="rect">
            <a:avLst/>
          </a:prstGeom>
          <a:solidFill>
            <a:srgbClr val="767C52"/>
          </a:solidFill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04">
          <p15:clr>
            <a:srgbClr val="F26B43"/>
          </p15:clr>
        </p15:guide>
        <p15:guide id="2" pos="336">
          <p15:clr>
            <a:srgbClr val="F26B43"/>
          </p15:clr>
        </p15:guide>
        <p15:guide id="3" pos="7344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432">
          <p15:clr>
            <a:srgbClr val="F26B43"/>
          </p15:clr>
        </p15:guide>
        <p15:guide id="6" pos="7248">
          <p15:clr>
            <a:srgbClr val="F26B43"/>
          </p15:clr>
        </p15:guide>
        <p15:guide id="7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8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8.jpg"/><Relationship Id="rId5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9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Stacked Column</a:t>
            </a:r>
            <a:endParaRPr/>
          </a:p>
        </p:txBody>
      </p:sp>
      <p:pic>
        <p:nvPicPr>
          <p:cNvPr id="512" name="Google Shape;51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700" y="948225"/>
            <a:ext cx="7842300" cy="46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9"/>
          <p:cNvSpPr/>
          <p:nvPr/>
        </p:nvSpPr>
        <p:spPr>
          <a:xfrm>
            <a:off x="837749" y="5937748"/>
            <a:ext cx="10516500" cy="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</a:pPr>
            <a:r>
              <a:rPr b="0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graph/chart is linked to excel, and changes automatically based on data. Just left click on it and select “Edit Data”. </a:t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49"/>
          <p:cNvGrpSpPr/>
          <p:nvPr/>
        </p:nvGrpSpPr>
        <p:grpSpPr>
          <a:xfrm>
            <a:off x="9228050" y="1075614"/>
            <a:ext cx="2075525" cy="4480774"/>
            <a:chOff x="9532194" y="1207379"/>
            <a:chExt cx="2289603" cy="4942938"/>
          </a:xfrm>
        </p:grpSpPr>
        <p:grpSp>
          <p:nvGrpSpPr>
            <p:cNvPr id="515" name="Google Shape;515;p49"/>
            <p:cNvGrpSpPr/>
            <p:nvPr/>
          </p:nvGrpSpPr>
          <p:grpSpPr>
            <a:xfrm>
              <a:off x="9532194" y="1207379"/>
              <a:ext cx="2289600" cy="1371535"/>
              <a:chOff x="9545118" y="1719380"/>
              <a:chExt cx="2289600" cy="1491610"/>
            </a:xfrm>
          </p:grpSpPr>
          <p:sp>
            <p:nvSpPr>
              <p:cNvPr id="516" name="Google Shape;516;p49"/>
              <p:cNvSpPr txBox="1"/>
              <p:nvPr/>
            </p:nvSpPr>
            <p:spPr>
              <a:xfrm>
                <a:off x="10370022" y="1719380"/>
                <a:ext cx="14646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04A597"/>
                    </a:solidFill>
                  </a:rPr>
                  <a:t>Product 01</a:t>
                </a:r>
                <a:endParaRPr/>
              </a:p>
            </p:txBody>
          </p:sp>
          <p:sp>
            <p:nvSpPr>
              <p:cNvPr id="517" name="Google Shape;517;p49"/>
              <p:cNvSpPr/>
              <p:nvPr/>
            </p:nvSpPr>
            <p:spPr>
              <a:xfrm>
                <a:off x="9545118" y="2251590"/>
                <a:ext cx="2289600" cy="9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  <p:grpSp>
          <p:nvGrpSpPr>
            <p:cNvPr id="518" name="Google Shape;518;p49"/>
            <p:cNvGrpSpPr/>
            <p:nvPr/>
          </p:nvGrpSpPr>
          <p:grpSpPr>
            <a:xfrm>
              <a:off x="9532194" y="4730175"/>
              <a:ext cx="2289603" cy="1420142"/>
              <a:chOff x="9545118" y="4447874"/>
              <a:chExt cx="2289603" cy="1544473"/>
            </a:xfrm>
          </p:grpSpPr>
          <p:sp>
            <p:nvSpPr>
              <p:cNvPr id="519" name="Google Shape;519;p49"/>
              <p:cNvSpPr txBox="1"/>
              <p:nvPr/>
            </p:nvSpPr>
            <p:spPr>
              <a:xfrm>
                <a:off x="10225221" y="4447874"/>
                <a:ext cx="16095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1890AD"/>
                    </a:solidFill>
                  </a:rPr>
                  <a:t>Product 02</a:t>
                </a:r>
                <a:endParaRPr/>
              </a:p>
            </p:txBody>
          </p:sp>
          <p:sp>
            <p:nvSpPr>
              <p:cNvPr id="520" name="Google Shape;520;p49"/>
              <p:cNvSpPr/>
              <p:nvPr/>
            </p:nvSpPr>
            <p:spPr>
              <a:xfrm>
                <a:off x="9545118" y="5032946"/>
                <a:ext cx="2289600" cy="9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0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Stacked Bar</a:t>
            </a:r>
            <a:endParaRPr/>
          </a:p>
        </p:txBody>
      </p:sp>
      <p:pic>
        <p:nvPicPr>
          <p:cNvPr id="526" name="Google Shape;5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165" y="957253"/>
            <a:ext cx="8192700" cy="46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/>
          <p:nvPr/>
        </p:nvSpPr>
        <p:spPr>
          <a:xfrm>
            <a:off x="674699" y="5997854"/>
            <a:ext cx="108426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</a:pPr>
            <a:r>
              <a:rPr b="0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graph/chart is linked to excel, and changes automatically based on data. Just left click on it and select “Edit Data”. </a:t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50"/>
          <p:cNvGrpSpPr/>
          <p:nvPr/>
        </p:nvGrpSpPr>
        <p:grpSpPr>
          <a:xfrm>
            <a:off x="9325075" y="985095"/>
            <a:ext cx="2139876" cy="4604202"/>
            <a:chOff x="9532180" y="1207379"/>
            <a:chExt cx="2289617" cy="4926388"/>
          </a:xfrm>
        </p:grpSpPr>
        <p:grpSp>
          <p:nvGrpSpPr>
            <p:cNvPr id="529" name="Google Shape;529;p50"/>
            <p:cNvGrpSpPr/>
            <p:nvPr/>
          </p:nvGrpSpPr>
          <p:grpSpPr>
            <a:xfrm>
              <a:off x="9532180" y="1207379"/>
              <a:ext cx="2289600" cy="1355007"/>
              <a:chOff x="9545104" y="1719380"/>
              <a:chExt cx="2289600" cy="1473635"/>
            </a:xfrm>
          </p:grpSpPr>
          <p:sp>
            <p:nvSpPr>
              <p:cNvPr id="530" name="Google Shape;530;p50"/>
              <p:cNvSpPr txBox="1"/>
              <p:nvPr/>
            </p:nvSpPr>
            <p:spPr>
              <a:xfrm>
                <a:off x="10370022" y="1719380"/>
                <a:ext cx="14646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04A597"/>
                    </a:solidFill>
                  </a:rPr>
                  <a:t>Product 01</a:t>
                </a:r>
                <a:endParaRPr/>
              </a:p>
            </p:txBody>
          </p:sp>
          <p:sp>
            <p:nvSpPr>
              <p:cNvPr id="531" name="Google Shape;531;p50"/>
              <p:cNvSpPr/>
              <p:nvPr/>
            </p:nvSpPr>
            <p:spPr>
              <a:xfrm>
                <a:off x="9545104" y="2251615"/>
                <a:ext cx="2289600" cy="9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  <p:grpSp>
          <p:nvGrpSpPr>
            <p:cNvPr id="532" name="Google Shape;532;p50"/>
            <p:cNvGrpSpPr/>
            <p:nvPr/>
          </p:nvGrpSpPr>
          <p:grpSpPr>
            <a:xfrm>
              <a:off x="9532180" y="4730282"/>
              <a:ext cx="2289617" cy="1403485"/>
              <a:chOff x="9532180" y="4730282"/>
              <a:chExt cx="2289617" cy="1403485"/>
            </a:xfrm>
          </p:grpSpPr>
          <p:sp>
            <p:nvSpPr>
              <p:cNvPr id="533" name="Google Shape;533;p50"/>
              <p:cNvSpPr txBox="1"/>
              <p:nvPr/>
            </p:nvSpPr>
            <p:spPr>
              <a:xfrm>
                <a:off x="10212297" y="4730282"/>
                <a:ext cx="1609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3E74AB"/>
                    </a:solidFill>
                  </a:rPr>
                  <a:t>Product 03</a:t>
                </a:r>
                <a:endParaRPr/>
              </a:p>
            </p:txBody>
          </p:sp>
          <p:sp>
            <p:nvSpPr>
              <p:cNvPr id="534" name="Google Shape;534;p50"/>
              <p:cNvSpPr/>
              <p:nvPr/>
            </p:nvSpPr>
            <p:spPr>
              <a:xfrm>
                <a:off x="9532180" y="5268267"/>
                <a:ext cx="2289600" cy="8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  <p:grpSp>
          <p:nvGrpSpPr>
            <p:cNvPr id="535" name="Google Shape;535;p50"/>
            <p:cNvGrpSpPr/>
            <p:nvPr/>
          </p:nvGrpSpPr>
          <p:grpSpPr>
            <a:xfrm>
              <a:off x="9532180" y="2944556"/>
              <a:ext cx="2289617" cy="1403470"/>
              <a:chOff x="9532180" y="3039315"/>
              <a:chExt cx="2289617" cy="1403470"/>
            </a:xfrm>
          </p:grpSpPr>
          <p:sp>
            <p:nvSpPr>
              <p:cNvPr id="536" name="Google Shape;536;p50"/>
              <p:cNvSpPr txBox="1"/>
              <p:nvPr/>
            </p:nvSpPr>
            <p:spPr>
              <a:xfrm>
                <a:off x="10212297" y="3039315"/>
                <a:ext cx="1609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1890AD"/>
                    </a:solidFill>
                  </a:rPr>
                  <a:t>Product 02</a:t>
                </a:r>
                <a:endParaRPr/>
              </a:p>
            </p:txBody>
          </p:sp>
          <p:sp>
            <p:nvSpPr>
              <p:cNvPr id="537" name="Google Shape;537;p50"/>
              <p:cNvSpPr/>
              <p:nvPr/>
            </p:nvSpPr>
            <p:spPr>
              <a:xfrm>
                <a:off x="9532180" y="3577285"/>
                <a:ext cx="2289600" cy="8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Open High Low Close</a:t>
            </a:r>
            <a:endParaRPr/>
          </a:p>
        </p:txBody>
      </p:sp>
      <p:grpSp>
        <p:nvGrpSpPr>
          <p:cNvPr id="543" name="Google Shape;543;p51"/>
          <p:cNvGrpSpPr/>
          <p:nvPr/>
        </p:nvGrpSpPr>
        <p:grpSpPr>
          <a:xfrm>
            <a:off x="857988" y="1048479"/>
            <a:ext cx="8332630" cy="4443930"/>
            <a:chOff x="369940" y="1429632"/>
            <a:chExt cx="11908861" cy="4776878"/>
          </a:xfrm>
        </p:grpSpPr>
        <p:grpSp>
          <p:nvGrpSpPr>
            <p:cNvPr id="544" name="Google Shape;544;p51"/>
            <p:cNvGrpSpPr/>
            <p:nvPr/>
          </p:nvGrpSpPr>
          <p:grpSpPr>
            <a:xfrm>
              <a:off x="968087" y="1710710"/>
              <a:ext cx="11310714" cy="4495800"/>
              <a:chOff x="625792" y="1710710"/>
              <a:chExt cx="11310714" cy="4495800"/>
            </a:xfrm>
          </p:grpSpPr>
          <p:pic>
            <p:nvPicPr>
              <p:cNvPr id="545" name="Google Shape;545;p5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5792" y="1710710"/>
                <a:ext cx="10488900" cy="4495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6" name="Google Shape;546;p51"/>
              <p:cNvSpPr txBox="1"/>
              <p:nvPr/>
            </p:nvSpPr>
            <p:spPr>
              <a:xfrm>
                <a:off x="10956706" y="5374173"/>
                <a:ext cx="9798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04040"/>
                    </a:solidFill>
                  </a:rPr>
                  <a:t>Close </a:t>
                </a:r>
                <a:endParaRPr b="1" sz="1000"/>
              </a:p>
            </p:txBody>
          </p:sp>
        </p:grpSp>
        <p:grpSp>
          <p:nvGrpSpPr>
            <p:cNvPr id="547" name="Google Shape;547;p51"/>
            <p:cNvGrpSpPr/>
            <p:nvPr/>
          </p:nvGrpSpPr>
          <p:grpSpPr>
            <a:xfrm>
              <a:off x="369940" y="1429632"/>
              <a:ext cx="6049896" cy="4735942"/>
              <a:chOff x="369940" y="1429632"/>
              <a:chExt cx="6049896" cy="4735942"/>
            </a:xfrm>
          </p:grpSpPr>
          <p:cxnSp>
            <p:nvCxnSpPr>
              <p:cNvPr id="548" name="Google Shape;548;p51"/>
              <p:cNvCxnSpPr/>
              <p:nvPr/>
            </p:nvCxnSpPr>
            <p:spPr>
              <a:xfrm>
                <a:off x="743440" y="1780272"/>
                <a:ext cx="0" cy="352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med" w="med" type="stealth"/>
                <a:tailEnd len="med" w="med" type="stealth"/>
              </a:ln>
            </p:spPr>
          </p:cxnSp>
          <p:sp>
            <p:nvSpPr>
              <p:cNvPr id="549" name="Google Shape;549;p51"/>
              <p:cNvSpPr txBox="1"/>
              <p:nvPr/>
            </p:nvSpPr>
            <p:spPr>
              <a:xfrm>
                <a:off x="369940" y="1429632"/>
                <a:ext cx="7557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04040"/>
                    </a:solidFill>
                  </a:rPr>
                  <a:t>HIGH</a:t>
                </a:r>
                <a:endParaRPr b="1" sz="1000"/>
              </a:p>
            </p:txBody>
          </p:sp>
          <p:sp>
            <p:nvSpPr>
              <p:cNvPr id="550" name="Google Shape;550;p51"/>
              <p:cNvSpPr txBox="1"/>
              <p:nvPr/>
            </p:nvSpPr>
            <p:spPr>
              <a:xfrm>
                <a:off x="386920" y="5389051"/>
                <a:ext cx="7557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04040"/>
                    </a:solidFill>
                  </a:rPr>
                  <a:t>LOW</a:t>
                </a:r>
                <a:endParaRPr b="1" sz="1000"/>
              </a:p>
            </p:txBody>
          </p:sp>
          <p:sp>
            <p:nvSpPr>
              <p:cNvPr id="551" name="Google Shape;551;p51"/>
              <p:cNvSpPr txBox="1"/>
              <p:nvPr/>
            </p:nvSpPr>
            <p:spPr>
              <a:xfrm>
                <a:off x="5476036" y="5903974"/>
                <a:ext cx="9438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04040"/>
                    </a:solidFill>
                  </a:rPr>
                  <a:t>OPEN</a:t>
                </a:r>
                <a:endParaRPr b="1" sz="1000"/>
              </a:p>
            </p:txBody>
          </p:sp>
        </p:grpSp>
      </p:grpSp>
      <p:sp>
        <p:nvSpPr>
          <p:cNvPr id="552" name="Google Shape;552;p51"/>
          <p:cNvSpPr/>
          <p:nvPr/>
        </p:nvSpPr>
        <p:spPr>
          <a:xfrm>
            <a:off x="699761" y="5910009"/>
            <a:ext cx="10792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</a:pPr>
            <a:r>
              <a:rPr b="0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graph/chart is linked to excel, and changes automatically based on data. Just left click on it and select “Edit Data”. </a:t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51"/>
          <p:cNvGrpSpPr/>
          <p:nvPr/>
        </p:nvGrpSpPr>
        <p:grpSpPr>
          <a:xfrm>
            <a:off x="9310350" y="920281"/>
            <a:ext cx="2130018" cy="4604555"/>
            <a:chOff x="9532194" y="1207379"/>
            <a:chExt cx="2289603" cy="4949538"/>
          </a:xfrm>
        </p:grpSpPr>
        <p:grpSp>
          <p:nvGrpSpPr>
            <p:cNvPr id="554" name="Google Shape;554;p51"/>
            <p:cNvGrpSpPr/>
            <p:nvPr/>
          </p:nvGrpSpPr>
          <p:grpSpPr>
            <a:xfrm>
              <a:off x="9532194" y="1207379"/>
              <a:ext cx="2289600" cy="1378168"/>
              <a:chOff x="9545118" y="1719380"/>
              <a:chExt cx="2289600" cy="1498824"/>
            </a:xfrm>
          </p:grpSpPr>
          <p:sp>
            <p:nvSpPr>
              <p:cNvPr id="555" name="Google Shape;555;p51"/>
              <p:cNvSpPr txBox="1"/>
              <p:nvPr/>
            </p:nvSpPr>
            <p:spPr>
              <a:xfrm>
                <a:off x="10370022" y="1719380"/>
                <a:ext cx="14646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04A597"/>
                    </a:solidFill>
                  </a:rPr>
                  <a:t>Product 01</a:t>
                </a:r>
                <a:endParaRPr/>
              </a:p>
            </p:txBody>
          </p:sp>
          <p:sp>
            <p:nvSpPr>
              <p:cNvPr id="556" name="Google Shape;556;p51"/>
              <p:cNvSpPr/>
              <p:nvPr/>
            </p:nvSpPr>
            <p:spPr>
              <a:xfrm>
                <a:off x="9545118" y="2251604"/>
                <a:ext cx="2289600" cy="96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  <p:grpSp>
          <p:nvGrpSpPr>
            <p:cNvPr id="557" name="Google Shape;557;p51"/>
            <p:cNvGrpSpPr/>
            <p:nvPr/>
          </p:nvGrpSpPr>
          <p:grpSpPr>
            <a:xfrm>
              <a:off x="9532194" y="4730175"/>
              <a:ext cx="2289603" cy="1426742"/>
              <a:chOff x="9545118" y="4447874"/>
              <a:chExt cx="2289603" cy="1551650"/>
            </a:xfrm>
          </p:grpSpPr>
          <p:sp>
            <p:nvSpPr>
              <p:cNvPr id="558" name="Google Shape;558;p51"/>
              <p:cNvSpPr txBox="1"/>
              <p:nvPr/>
            </p:nvSpPr>
            <p:spPr>
              <a:xfrm>
                <a:off x="10225221" y="4447874"/>
                <a:ext cx="1609500" cy="40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>
                    <a:solidFill>
                      <a:srgbClr val="1890AD"/>
                    </a:solidFill>
                  </a:rPr>
                  <a:t>Product 02</a:t>
                </a:r>
                <a:endParaRPr/>
              </a:p>
            </p:txBody>
          </p:sp>
          <p:sp>
            <p:nvSpPr>
              <p:cNvPr id="559" name="Google Shape;559;p51"/>
              <p:cNvSpPr/>
              <p:nvPr/>
            </p:nvSpPr>
            <p:spPr>
              <a:xfrm>
                <a:off x="9545118" y="5032924"/>
                <a:ext cx="2289600" cy="96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2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Meet Our  Team</a:t>
            </a:r>
            <a:endParaRPr/>
          </a:p>
        </p:txBody>
      </p:sp>
      <p:grpSp>
        <p:nvGrpSpPr>
          <p:cNvPr id="565" name="Google Shape;565;p52"/>
          <p:cNvGrpSpPr/>
          <p:nvPr/>
        </p:nvGrpSpPr>
        <p:grpSpPr>
          <a:xfrm>
            <a:off x="876747" y="2052350"/>
            <a:ext cx="2444237" cy="2343796"/>
            <a:chOff x="527069" y="980669"/>
            <a:chExt cx="2356800" cy="2259952"/>
          </a:xfrm>
        </p:grpSpPr>
        <p:sp>
          <p:nvSpPr>
            <p:cNvPr id="566" name="Google Shape;566;p52"/>
            <p:cNvSpPr/>
            <p:nvPr/>
          </p:nvSpPr>
          <p:spPr>
            <a:xfrm>
              <a:off x="528386" y="980669"/>
              <a:ext cx="2337900" cy="2103900"/>
            </a:xfrm>
            <a:prstGeom prst="rect">
              <a:avLst/>
            </a:prstGeom>
            <a:noFill/>
            <a:ln cap="flat" cmpd="sng" w="12700">
              <a:solidFill>
                <a:srgbClr val="1890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2"/>
            <p:cNvSpPr/>
            <p:nvPr/>
          </p:nvSpPr>
          <p:spPr>
            <a:xfrm>
              <a:off x="527069" y="2544621"/>
              <a:ext cx="2356800" cy="696000"/>
            </a:xfrm>
            <a:prstGeom prst="rect">
              <a:avLst/>
            </a:prstGeom>
            <a:solidFill>
              <a:srgbClr val="1890A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52"/>
          <p:cNvGrpSpPr/>
          <p:nvPr/>
        </p:nvGrpSpPr>
        <p:grpSpPr>
          <a:xfrm>
            <a:off x="4909741" y="2052350"/>
            <a:ext cx="2444237" cy="2343796"/>
            <a:chOff x="527069" y="980669"/>
            <a:chExt cx="2356800" cy="2259952"/>
          </a:xfrm>
        </p:grpSpPr>
        <p:sp>
          <p:nvSpPr>
            <p:cNvPr id="569" name="Google Shape;569;p52"/>
            <p:cNvSpPr/>
            <p:nvPr/>
          </p:nvSpPr>
          <p:spPr>
            <a:xfrm>
              <a:off x="528386" y="980669"/>
              <a:ext cx="2337900" cy="2103900"/>
            </a:xfrm>
            <a:prstGeom prst="rect">
              <a:avLst/>
            </a:prstGeom>
            <a:noFill/>
            <a:ln cap="flat" cmpd="sng" w="12700">
              <a:solidFill>
                <a:srgbClr val="04A5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2"/>
            <p:cNvSpPr/>
            <p:nvPr/>
          </p:nvSpPr>
          <p:spPr>
            <a:xfrm>
              <a:off x="527069" y="2544621"/>
              <a:ext cx="2356800" cy="696000"/>
            </a:xfrm>
            <a:prstGeom prst="rect">
              <a:avLst/>
            </a:prstGeom>
            <a:solidFill>
              <a:srgbClr val="04A59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52"/>
          <p:cNvGrpSpPr/>
          <p:nvPr/>
        </p:nvGrpSpPr>
        <p:grpSpPr>
          <a:xfrm>
            <a:off x="8942734" y="2052350"/>
            <a:ext cx="2444237" cy="2343796"/>
            <a:chOff x="527069" y="980669"/>
            <a:chExt cx="2356800" cy="2259952"/>
          </a:xfrm>
        </p:grpSpPr>
        <p:sp>
          <p:nvSpPr>
            <p:cNvPr id="572" name="Google Shape;572;p52"/>
            <p:cNvSpPr/>
            <p:nvPr/>
          </p:nvSpPr>
          <p:spPr>
            <a:xfrm>
              <a:off x="528386" y="980669"/>
              <a:ext cx="2337900" cy="2103900"/>
            </a:xfrm>
            <a:prstGeom prst="rect">
              <a:avLst/>
            </a:prstGeom>
            <a:noFill/>
            <a:ln cap="flat" cmpd="sng" w="12700">
              <a:solidFill>
                <a:srgbClr val="3E74A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2"/>
            <p:cNvSpPr/>
            <p:nvPr/>
          </p:nvSpPr>
          <p:spPr>
            <a:xfrm>
              <a:off x="527069" y="2544621"/>
              <a:ext cx="2356800" cy="696000"/>
            </a:xfrm>
            <a:prstGeom prst="rect">
              <a:avLst/>
            </a:prstGeom>
            <a:solidFill>
              <a:srgbClr val="3E74A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4" name="Google Shape;574;p52"/>
          <p:cNvPicPr preferRelativeResize="0"/>
          <p:nvPr/>
        </p:nvPicPr>
        <p:blipFill rotWithShape="1">
          <a:blip r:embed="rId3">
            <a:alphaModFix/>
          </a:blip>
          <a:srcRect b="7975" l="0" r="0" t="7983"/>
          <a:stretch/>
        </p:blipFill>
        <p:spPr>
          <a:xfrm>
            <a:off x="5198488" y="1650901"/>
            <a:ext cx="1866900" cy="15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2"/>
          <p:cNvPicPr preferRelativeResize="0"/>
          <p:nvPr/>
        </p:nvPicPr>
        <p:blipFill rotWithShape="1">
          <a:blip r:embed="rId4">
            <a:alphaModFix/>
          </a:blip>
          <a:srcRect b="7975" l="0" r="0" t="7983"/>
          <a:stretch/>
        </p:blipFill>
        <p:spPr>
          <a:xfrm>
            <a:off x="9231480" y="1650901"/>
            <a:ext cx="1866900" cy="15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2"/>
          <p:cNvPicPr preferRelativeResize="0"/>
          <p:nvPr/>
        </p:nvPicPr>
        <p:blipFill rotWithShape="1">
          <a:blip r:embed="rId5">
            <a:alphaModFix/>
          </a:blip>
          <a:srcRect b="7975" l="0" r="0" t="7983"/>
          <a:stretch/>
        </p:blipFill>
        <p:spPr>
          <a:xfrm>
            <a:off x="1165493" y="1650901"/>
            <a:ext cx="1866900" cy="156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52"/>
          <p:cNvGrpSpPr/>
          <p:nvPr/>
        </p:nvGrpSpPr>
        <p:grpSpPr>
          <a:xfrm>
            <a:off x="976392" y="3716321"/>
            <a:ext cx="2258182" cy="624280"/>
            <a:chOff x="579828" y="2585115"/>
            <a:chExt cx="2177400" cy="601948"/>
          </a:xfrm>
        </p:grpSpPr>
        <p:sp>
          <p:nvSpPr>
            <p:cNvPr id="578" name="Google Shape;578;p52"/>
            <p:cNvSpPr txBox="1"/>
            <p:nvPr/>
          </p:nvSpPr>
          <p:spPr>
            <a:xfrm>
              <a:off x="631861" y="2585115"/>
              <a:ext cx="20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eorgia"/>
                <a:buNone/>
              </a:pPr>
              <a:r>
                <a:rPr b="1" i="1" lang="en-US" u="none" cap="none" strike="noStrike">
                  <a:solidFill>
                    <a:srgbClr val="FFFFFF"/>
                  </a:solidFill>
                </a:rPr>
                <a:t>Marry Graves</a:t>
              </a:r>
              <a:endParaRPr/>
            </a:p>
          </p:txBody>
        </p:sp>
        <p:sp>
          <p:nvSpPr>
            <p:cNvPr id="579" name="Google Shape;579;p52"/>
            <p:cNvSpPr txBox="1"/>
            <p:nvPr/>
          </p:nvSpPr>
          <p:spPr>
            <a:xfrm>
              <a:off x="579828" y="2910163"/>
              <a:ext cx="2177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Arial"/>
                <a:buNone/>
              </a:pPr>
              <a:r>
                <a:rPr i="1" lang="en-US" sz="1200" u="none" cap="none" strike="noStrike">
                  <a:solidFill>
                    <a:srgbClr val="FFFFFF"/>
                  </a:solidFill>
                </a:rPr>
                <a:t>CEO</a:t>
              </a:r>
              <a:endParaRPr sz="1200"/>
            </a:p>
          </p:txBody>
        </p:sp>
      </p:grpSp>
      <p:grpSp>
        <p:nvGrpSpPr>
          <p:cNvPr id="580" name="Google Shape;580;p52"/>
          <p:cNvGrpSpPr/>
          <p:nvPr/>
        </p:nvGrpSpPr>
        <p:grpSpPr>
          <a:xfrm>
            <a:off x="9042379" y="3716321"/>
            <a:ext cx="2258182" cy="624280"/>
            <a:chOff x="579828" y="2585115"/>
            <a:chExt cx="2177400" cy="601948"/>
          </a:xfrm>
        </p:grpSpPr>
        <p:sp>
          <p:nvSpPr>
            <p:cNvPr id="581" name="Google Shape;581;p52"/>
            <p:cNvSpPr txBox="1"/>
            <p:nvPr/>
          </p:nvSpPr>
          <p:spPr>
            <a:xfrm>
              <a:off x="631861" y="2585115"/>
              <a:ext cx="20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>
                  <a:solidFill>
                    <a:srgbClr val="FFFFFF"/>
                  </a:solidFill>
                </a:rPr>
                <a:t>Sofia Mike</a:t>
              </a:r>
              <a:endParaRPr/>
            </a:p>
          </p:txBody>
        </p:sp>
        <p:sp>
          <p:nvSpPr>
            <p:cNvPr id="582" name="Google Shape;582;p52"/>
            <p:cNvSpPr txBox="1"/>
            <p:nvPr/>
          </p:nvSpPr>
          <p:spPr>
            <a:xfrm>
              <a:off x="579828" y="2910163"/>
              <a:ext cx="2177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FFFFFF"/>
                  </a:solidFill>
                </a:rPr>
                <a:t>Marketing manager</a:t>
              </a:r>
              <a:endParaRPr sz="1200"/>
            </a:p>
          </p:txBody>
        </p:sp>
      </p:grpSp>
      <p:sp>
        <p:nvSpPr>
          <p:cNvPr id="583" name="Google Shape;583;p52"/>
          <p:cNvSpPr/>
          <p:nvPr/>
        </p:nvSpPr>
        <p:spPr>
          <a:xfrm>
            <a:off x="805037" y="4737293"/>
            <a:ext cx="2424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sp>
        <p:nvSpPr>
          <p:cNvPr id="584" name="Google Shape;584;p52"/>
          <p:cNvSpPr/>
          <p:nvPr/>
        </p:nvSpPr>
        <p:spPr>
          <a:xfrm>
            <a:off x="4838030" y="4737293"/>
            <a:ext cx="2424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sp>
        <p:nvSpPr>
          <p:cNvPr id="585" name="Google Shape;585;p52"/>
          <p:cNvSpPr/>
          <p:nvPr/>
        </p:nvSpPr>
        <p:spPr>
          <a:xfrm>
            <a:off x="8871023" y="4737293"/>
            <a:ext cx="24243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grpSp>
        <p:nvGrpSpPr>
          <p:cNvPr id="586" name="Google Shape;586;p52"/>
          <p:cNvGrpSpPr/>
          <p:nvPr/>
        </p:nvGrpSpPr>
        <p:grpSpPr>
          <a:xfrm>
            <a:off x="5009386" y="3716321"/>
            <a:ext cx="2258182" cy="624280"/>
            <a:chOff x="579828" y="2585115"/>
            <a:chExt cx="2177400" cy="601948"/>
          </a:xfrm>
        </p:grpSpPr>
        <p:sp>
          <p:nvSpPr>
            <p:cNvPr id="587" name="Google Shape;587;p52"/>
            <p:cNvSpPr txBox="1"/>
            <p:nvPr/>
          </p:nvSpPr>
          <p:spPr>
            <a:xfrm>
              <a:off x="631861" y="2585115"/>
              <a:ext cx="207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>
                  <a:solidFill>
                    <a:srgbClr val="FFFFFF"/>
                  </a:solidFill>
                </a:rPr>
                <a:t>John Smith</a:t>
              </a:r>
              <a:endParaRPr/>
            </a:p>
          </p:txBody>
        </p:sp>
        <p:sp>
          <p:nvSpPr>
            <p:cNvPr id="588" name="Google Shape;588;p52"/>
            <p:cNvSpPr txBox="1"/>
            <p:nvPr/>
          </p:nvSpPr>
          <p:spPr>
            <a:xfrm>
              <a:off x="579828" y="2910163"/>
              <a:ext cx="2177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FFFFFF"/>
                  </a:solidFill>
                </a:rPr>
                <a:t>Financial Manager</a:t>
              </a:r>
              <a:endParaRPr sz="12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3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Target</a:t>
            </a:r>
            <a:endParaRPr/>
          </a:p>
        </p:txBody>
      </p:sp>
      <p:grpSp>
        <p:nvGrpSpPr>
          <p:cNvPr id="595" name="Google Shape;595;p53"/>
          <p:cNvGrpSpPr/>
          <p:nvPr/>
        </p:nvGrpSpPr>
        <p:grpSpPr>
          <a:xfrm>
            <a:off x="483102" y="1083283"/>
            <a:ext cx="11225802" cy="5057112"/>
            <a:chOff x="954616" y="1279167"/>
            <a:chExt cx="10222001" cy="4604910"/>
          </a:xfrm>
        </p:grpSpPr>
        <p:grpSp>
          <p:nvGrpSpPr>
            <p:cNvPr id="596" name="Google Shape;596;p53"/>
            <p:cNvGrpSpPr/>
            <p:nvPr/>
          </p:nvGrpSpPr>
          <p:grpSpPr>
            <a:xfrm>
              <a:off x="3731772" y="1279167"/>
              <a:ext cx="4668152" cy="4604910"/>
              <a:chOff x="3581571" y="1159278"/>
              <a:chExt cx="5097905" cy="5028842"/>
            </a:xfrm>
          </p:grpSpPr>
          <p:sp>
            <p:nvSpPr>
              <p:cNvPr id="597" name="Google Shape;597;p53"/>
              <p:cNvSpPr/>
              <p:nvPr/>
            </p:nvSpPr>
            <p:spPr>
              <a:xfrm flipH="1" rot="5400000">
                <a:off x="3786785" y="1358804"/>
                <a:ext cx="4613777" cy="4625393"/>
              </a:xfrm>
              <a:custGeom>
                <a:rect b="b" l="l" r="r" t="t"/>
                <a:pathLst>
                  <a:path extrusionOk="0" h="3752854" w="3743430">
                    <a:moveTo>
                      <a:pt x="1829936" y="872063"/>
                    </a:moveTo>
                    <a:lnTo>
                      <a:pt x="1768378" y="875171"/>
                    </a:lnTo>
                    <a:cubicBezTo>
                      <a:pt x="1294998" y="923246"/>
                      <a:pt x="918660" y="1299585"/>
                      <a:pt x="870585" y="1772968"/>
                    </a:cubicBezTo>
                    <a:lnTo>
                      <a:pt x="868347" y="1817285"/>
                    </a:lnTo>
                    <a:lnTo>
                      <a:pt x="648048" y="1817285"/>
                    </a:lnTo>
                    <a:lnTo>
                      <a:pt x="651462" y="1749672"/>
                    </a:lnTo>
                    <a:cubicBezTo>
                      <a:pt x="710429" y="1169037"/>
                      <a:pt x="1172033" y="707432"/>
                      <a:pt x="1752667" y="648465"/>
                    </a:cubicBezTo>
                    <a:lnTo>
                      <a:pt x="1820281" y="645051"/>
                    </a:lnTo>
                    <a:lnTo>
                      <a:pt x="1820281" y="872063"/>
                    </a:lnTo>
                    <a:close/>
                    <a:moveTo>
                      <a:pt x="1854454" y="2880792"/>
                    </a:moveTo>
                    <a:lnTo>
                      <a:pt x="1820281" y="2880792"/>
                    </a:lnTo>
                    <a:lnTo>
                      <a:pt x="1820281" y="3106576"/>
                    </a:lnTo>
                    <a:lnTo>
                      <a:pt x="1752667" y="3103161"/>
                    </a:lnTo>
                    <a:cubicBezTo>
                      <a:pt x="1172033" y="3044194"/>
                      <a:pt x="710429" y="2582590"/>
                      <a:pt x="651462" y="2001954"/>
                    </a:cubicBezTo>
                    <a:lnTo>
                      <a:pt x="648048" y="1934340"/>
                    </a:lnTo>
                    <a:lnTo>
                      <a:pt x="868348" y="1934340"/>
                    </a:lnTo>
                    <a:lnTo>
                      <a:pt x="870585" y="1978649"/>
                    </a:lnTo>
                    <a:cubicBezTo>
                      <a:pt x="918660" y="2452032"/>
                      <a:pt x="1294998" y="2828371"/>
                      <a:pt x="1768378" y="2876445"/>
                    </a:cubicBezTo>
                    <a:close/>
                    <a:moveTo>
                      <a:pt x="1988375" y="1875077"/>
                    </a:moveTo>
                    <a:cubicBezTo>
                      <a:pt x="1988375" y="1939194"/>
                      <a:pt x="1936398" y="1991171"/>
                      <a:pt x="1872282" y="1991171"/>
                    </a:cubicBezTo>
                    <a:cubicBezTo>
                      <a:pt x="1808166" y="1991171"/>
                      <a:pt x="1756189" y="1939194"/>
                      <a:pt x="1756189" y="1875077"/>
                    </a:cubicBezTo>
                    <a:cubicBezTo>
                      <a:pt x="1756189" y="1810960"/>
                      <a:pt x="1808166" y="1758983"/>
                      <a:pt x="1872282" y="1758983"/>
                    </a:cubicBezTo>
                    <a:cubicBezTo>
                      <a:pt x="1936398" y="1758983"/>
                      <a:pt x="1988375" y="1810960"/>
                      <a:pt x="1988375" y="1875077"/>
                    </a:cubicBezTo>
                    <a:close/>
                    <a:moveTo>
                      <a:pt x="2140503" y="1875077"/>
                    </a:moveTo>
                    <a:cubicBezTo>
                      <a:pt x="2140503" y="1726942"/>
                      <a:pt x="2020416" y="1606854"/>
                      <a:pt x="1872282" y="1606854"/>
                    </a:cubicBezTo>
                    <a:cubicBezTo>
                      <a:pt x="1724148" y="1606854"/>
                      <a:pt x="1604061" y="1726942"/>
                      <a:pt x="1604061" y="1875077"/>
                    </a:cubicBezTo>
                    <a:cubicBezTo>
                      <a:pt x="1604061" y="2023212"/>
                      <a:pt x="1724148" y="2143300"/>
                      <a:pt x="1872282" y="2143300"/>
                    </a:cubicBezTo>
                    <a:cubicBezTo>
                      <a:pt x="2020416" y="2143300"/>
                      <a:pt x="2140503" y="2023212"/>
                      <a:pt x="2140503" y="1875077"/>
                    </a:cubicBezTo>
                    <a:close/>
                    <a:moveTo>
                      <a:pt x="2254712" y="1875077"/>
                    </a:moveTo>
                    <a:cubicBezTo>
                      <a:pt x="2254712" y="2086288"/>
                      <a:pt x="2083492" y="2257509"/>
                      <a:pt x="1872282" y="2257509"/>
                    </a:cubicBezTo>
                    <a:cubicBezTo>
                      <a:pt x="1661072" y="2257509"/>
                      <a:pt x="1489852" y="2086288"/>
                      <a:pt x="1489852" y="1875077"/>
                    </a:cubicBezTo>
                    <a:cubicBezTo>
                      <a:pt x="1489852" y="1663866"/>
                      <a:pt x="1661072" y="1492645"/>
                      <a:pt x="1872282" y="1492645"/>
                    </a:cubicBezTo>
                    <a:cubicBezTo>
                      <a:pt x="2083492" y="1492645"/>
                      <a:pt x="2254712" y="1663866"/>
                      <a:pt x="2254712" y="1875077"/>
                    </a:cubicBezTo>
                    <a:close/>
                    <a:moveTo>
                      <a:pt x="2406563" y="1875078"/>
                    </a:moveTo>
                    <a:cubicBezTo>
                      <a:pt x="2406563" y="1580001"/>
                      <a:pt x="2167357" y="1340794"/>
                      <a:pt x="1872282" y="1340794"/>
                    </a:cubicBezTo>
                    <a:cubicBezTo>
                      <a:pt x="1577207" y="1340794"/>
                      <a:pt x="1338001" y="1580001"/>
                      <a:pt x="1338001" y="1875078"/>
                    </a:cubicBezTo>
                    <a:cubicBezTo>
                      <a:pt x="1338001" y="2170155"/>
                      <a:pt x="1577207" y="2409362"/>
                      <a:pt x="1872282" y="2409362"/>
                    </a:cubicBezTo>
                    <a:cubicBezTo>
                      <a:pt x="2167357" y="2409362"/>
                      <a:pt x="2406563" y="2170155"/>
                      <a:pt x="2406563" y="1875078"/>
                    </a:cubicBezTo>
                    <a:close/>
                    <a:moveTo>
                      <a:pt x="2522402" y="1875078"/>
                    </a:moveTo>
                    <a:cubicBezTo>
                      <a:pt x="2522402" y="2234130"/>
                      <a:pt x="2231333" y="2525200"/>
                      <a:pt x="1872282" y="2525200"/>
                    </a:cubicBezTo>
                    <a:cubicBezTo>
                      <a:pt x="1513231" y="2525200"/>
                      <a:pt x="1222162" y="2234130"/>
                      <a:pt x="1222162" y="1875078"/>
                    </a:cubicBezTo>
                    <a:cubicBezTo>
                      <a:pt x="1222162" y="1516026"/>
                      <a:pt x="1513231" y="1224956"/>
                      <a:pt x="1872282" y="1224956"/>
                    </a:cubicBezTo>
                    <a:cubicBezTo>
                      <a:pt x="2231333" y="1224956"/>
                      <a:pt x="2522402" y="1516026"/>
                      <a:pt x="2522402" y="1875078"/>
                    </a:cubicBezTo>
                    <a:close/>
                    <a:moveTo>
                      <a:pt x="2661713" y="1875077"/>
                    </a:moveTo>
                    <a:cubicBezTo>
                      <a:pt x="2661713" y="1439085"/>
                      <a:pt x="2308273" y="1085643"/>
                      <a:pt x="1872282" y="1085643"/>
                    </a:cubicBezTo>
                    <a:cubicBezTo>
                      <a:pt x="1436291" y="1085643"/>
                      <a:pt x="1082851" y="1439085"/>
                      <a:pt x="1082851" y="1875077"/>
                    </a:cubicBezTo>
                    <a:cubicBezTo>
                      <a:pt x="1082851" y="2311069"/>
                      <a:pt x="1436291" y="2664511"/>
                      <a:pt x="1872282" y="2664511"/>
                    </a:cubicBezTo>
                    <a:cubicBezTo>
                      <a:pt x="2308273" y="2664511"/>
                      <a:pt x="2661713" y="2311069"/>
                      <a:pt x="2661713" y="1875077"/>
                    </a:cubicBezTo>
                    <a:close/>
                    <a:moveTo>
                      <a:pt x="2863506" y="1875809"/>
                    </a:moveTo>
                    <a:cubicBezTo>
                      <a:pt x="2863506" y="2423836"/>
                      <a:pt x="2419244" y="2868100"/>
                      <a:pt x="1871218" y="2868100"/>
                    </a:cubicBezTo>
                    <a:cubicBezTo>
                      <a:pt x="1323192" y="2868100"/>
                      <a:pt x="878930" y="2423836"/>
                      <a:pt x="878930" y="1875809"/>
                    </a:cubicBezTo>
                    <a:cubicBezTo>
                      <a:pt x="878930" y="1327782"/>
                      <a:pt x="1323192" y="883518"/>
                      <a:pt x="1871218" y="883518"/>
                    </a:cubicBezTo>
                    <a:cubicBezTo>
                      <a:pt x="2419244" y="883518"/>
                      <a:pt x="2863506" y="1327782"/>
                      <a:pt x="2863506" y="1875809"/>
                    </a:cubicBezTo>
                    <a:close/>
                    <a:moveTo>
                      <a:pt x="3109567" y="1817285"/>
                    </a:moveTo>
                    <a:lnTo>
                      <a:pt x="2874089" y="1817285"/>
                    </a:lnTo>
                    <a:lnTo>
                      <a:pt x="2871851" y="1772968"/>
                    </a:lnTo>
                    <a:cubicBezTo>
                      <a:pt x="2823777" y="1299585"/>
                      <a:pt x="2447439" y="923246"/>
                      <a:pt x="1974058" y="875171"/>
                    </a:cubicBezTo>
                    <a:lnTo>
                      <a:pt x="1912500" y="872063"/>
                    </a:lnTo>
                    <a:lnTo>
                      <a:pt x="1937336" y="872063"/>
                    </a:lnTo>
                    <a:lnTo>
                      <a:pt x="1937336" y="645051"/>
                    </a:lnTo>
                    <a:lnTo>
                      <a:pt x="2004948" y="648465"/>
                    </a:lnTo>
                    <a:cubicBezTo>
                      <a:pt x="2585582" y="707432"/>
                      <a:pt x="3047187" y="1169037"/>
                      <a:pt x="3106153" y="1749672"/>
                    </a:cubicBezTo>
                    <a:close/>
                    <a:moveTo>
                      <a:pt x="3109567" y="1934340"/>
                    </a:moveTo>
                    <a:lnTo>
                      <a:pt x="3106153" y="2001954"/>
                    </a:lnTo>
                    <a:cubicBezTo>
                      <a:pt x="3047187" y="2582590"/>
                      <a:pt x="2585582" y="3044194"/>
                      <a:pt x="2004948" y="3103161"/>
                    </a:cubicBezTo>
                    <a:lnTo>
                      <a:pt x="1937336" y="3106576"/>
                    </a:lnTo>
                    <a:lnTo>
                      <a:pt x="1937336" y="2880792"/>
                    </a:lnTo>
                    <a:lnTo>
                      <a:pt x="1887982" y="2880792"/>
                    </a:lnTo>
                    <a:lnTo>
                      <a:pt x="1974058" y="2876445"/>
                    </a:lnTo>
                    <a:cubicBezTo>
                      <a:pt x="2447439" y="2828371"/>
                      <a:pt x="2823777" y="2452032"/>
                      <a:pt x="2871851" y="1978649"/>
                    </a:cubicBezTo>
                    <a:lnTo>
                      <a:pt x="2874088" y="1934340"/>
                    </a:lnTo>
                    <a:close/>
                    <a:moveTo>
                      <a:pt x="3743430" y="1934340"/>
                    </a:moveTo>
                    <a:lnTo>
                      <a:pt x="3743430" y="1817285"/>
                    </a:lnTo>
                    <a:lnTo>
                      <a:pt x="3280516" y="1817285"/>
                    </a:lnTo>
                    <a:lnTo>
                      <a:pt x="3276219" y="1732195"/>
                    </a:lnTo>
                    <a:cubicBezTo>
                      <a:pt x="3209081" y="1071104"/>
                      <a:pt x="2683516" y="545538"/>
                      <a:pt x="2022427" y="478401"/>
                    </a:cubicBezTo>
                    <a:lnTo>
                      <a:pt x="1937336" y="474104"/>
                    </a:lnTo>
                    <a:lnTo>
                      <a:pt x="1937336" y="0"/>
                    </a:lnTo>
                    <a:lnTo>
                      <a:pt x="1820281" y="0"/>
                    </a:lnTo>
                    <a:lnTo>
                      <a:pt x="1820281" y="474104"/>
                    </a:lnTo>
                    <a:lnTo>
                      <a:pt x="1735189" y="478401"/>
                    </a:lnTo>
                    <a:cubicBezTo>
                      <a:pt x="1074100" y="545538"/>
                      <a:pt x="548534" y="1071104"/>
                      <a:pt x="481396" y="1732195"/>
                    </a:cubicBezTo>
                    <a:lnTo>
                      <a:pt x="477100" y="1817285"/>
                    </a:lnTo>
                    <a:lnTo>
                      <a:pt x="0" y="1817285"/>
                    </a:lnTo>
                    <a:lnTo>
                      <a:pt x="0" y="1934340"/>
                    </a:lnTo>
                    <a:lnTo>
                      <a:pt x="477100" y="1934340"/>
                    </a:lnTo>
                    <a:lnTo>
                      <a:pt x="481396" y="2019432"/>
                    </a:lnTo>
                    <a:cubicBezTo>
                      <a:pt x="548534" y="2680522"/>
                      <a:pt x="1074100" y="3206089"/>
                      <a:pt x="1735189" y="3273225"/>
                    </a:cubicBezTo>
                    <a:lnTo>
                      <a:pt x="1820281" y="3277523"/>
                    </a:lnTo>
                    <a:lnTo>
                      <a:pt x="1820281" y="3752854"/>
                    </a:lnTo>
                    <a:lnTo>
                      <a:pt x="1937336" y="3752854"/>
                    </a:lnTo>
                    <a:lnTo>
                      <a:pt x="1937336" y="3277523"/>
                    </a:lnTo>
                    <a:lnTo>
                      <a:pt x="2022427" y="3273225"/>
                    </a:lnTo>
                    <a:cubicBezTo>
                      <a:pt x="2683516" y="3206089"/>
                      <a:pt x="3209081" y="2680522"/>
                      <a:pt x="3276219" y="2019432"/>
                    </a:cubicBezTo>
                    <a:lnTo>
                      <a:pt x="3280516" y="1934340"/>
                    </a:lnTo>
                    <a:close/>
                  </a:path>
                </a:pathLst>
              </a:custGeom>
              <a:solidFill>
                <a:srgbClr val="1890A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8" name="Google Shape;598;p53"/>
              <p:cNvGrpSpPr/>
              <p:nvPr/>
            </p:nvGrpSpPr>
            <p:grpSpPr>
              <a:xfrm>
                <a:off x="3581571" y="1159278"/>
                <a:ext cx="5097905" cy="5028842"/>
                <a:chOff x="3581571" y="1159278"/>
                <a:chExt cx="5097905" cy="5028842"/>
              </a:xfrm>
            </p:grpSpPr>
            <p:grpSp>
              <p:nvGrpSpPr>
                <p:cNvPr id="599" name="Google Shape;599;p53"/>
                <p:cNvGrpSpPr/>
                <p:nvPr/>
              </p:nvGrpSpPr>
              <p:grpSpPr>
                <a:xfrm>
                  <a:off x="3581571" y="1159278"/>
                  <a:ext cx="5028843" cy="5028842"/>
                  <a:chOff x="3903465" y="1418041"/>
                  <a:chExt cx="4478043" cy="4478042"/>
                </a:xfrm>
              </p:grpSpPr>
              <p:sp>
                <p:nvSpPr>
                  <p:cNvPr id="600" name="Google Shape;600;p53"/>
                  <p:cNvSpPr/>
                  <p:nvPr/>
                </p:nvSpPr>
                <p:spPr>
                  <a:xfrm>
                    <a:off x="6707665" y="1418041"/>
                    <a:ext cx="1673843" cy="1673843"/>
                  </a:xfrm>
                  <a:custGeom>
                    <a:rect b="b" l="l" r="r" t="t"/>
                    <a:pathLst>
                      <a:path extrusionOk="0" h="1317987" w="1317987">
                        <a:moveTo>
                          <a:pt x="0" y="0"/>
                        </a:moveTo>
                        <a:lnTo>
                          <a:pt x="96425" y="24793"/>
                        </a:lnTo>
                        <a:cubicBezTo>
                          <a:pt x="666228" y="202020"/>
                          <a:pt x="1115966" y="651758"/>
                          <a:pt x="1293193" y="1221561"/>
                        </a:cubicBezTo>
                        <a:lnTo>
                          <a:pt x="1317987" y="1317987"/>
                        </a:lnTo>
                        <a:lnTo>
                          <a:pt x="788705" y="1317987"/>
                        </a:lnTo>
                        <a:lnTo>
                          <a:pt x="764504" y="1251865"/>
                        </a:lnTo>
                        <a:cubicBezTo>
                          <a:pt x="631689" y="937855"/>
                          <a:pt x="380132" y="686297"/>
                          <a:pt x="66121" y="553482"/>
                        </a:cubicBezTo>
                        <a:lnTo>
                          <a:pt x="0" y="5292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4A597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p53"/>
                  <p:cNvSpPr/>
                  <p:nvPr/>
                </p:nvSpPr>
                <p:spPr>
                  <a:xfrm>
                    <a:off x="6707665" y="4222240"/>
                    <a:ext cx="1673843" cy="1673843"/>
                  </a:xfrm>
                  <a:custGeom>
                    <a:rect b="b" l="l" r="r" t="t"/>
                    <a:pathLst>
                      <a:path extrusionOk="0" h="1317987" w="1317987">
                        <a:moveTo>
                          <a:pt x="788705" y="0"/>
                        </a:moveTo>
                        <a:lnTo>
                          <a:pt x="1317987" y="0"/>
                        </a:lnTo>
                        <a:lnTo>
                          <a:pt x="1293193" y="96425"/>
                        </a:lnTo>
                        <a:cubicBezTo>
                          <a:pt x="1115966" y="666228"/>
                          <a:pt x="666228" y="1115966"/>
                          <a:pt x="96425" y="1293193"/>
                        </a:cubicBezTo>
                        <a:lnTo>
                          <a:pt x="0" y="1317987"/>
                        </a:lnTo>
                        <a:lnTo>
                          <a:pt x="0" y="788705"/>
                        </a:lnTo>
                        <a:lnTo>
                          <a:pt x="66121" y="764504"/>
                        </a:lnTo>
                        <a:cubicBezTo>
                          <a:pt x="380132" y="631689"/>
                          <a:pt x="631689" y="380132"/>
                          <a:pt x="764504" y="66121"/>
                        </a:cubicBezTo>
                        <a:lnTo>
                          <a:pt x="788705" y="0"/>
                        </a:lnTo>
                        <a:close/>
                      </a:path>
                    </a:pathLst>
                  </a:custGeom>
                  <a:solidFill>
                    <a:srgbClr val="3E74A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p53"/>
                  <p:cNvSpPr/>
                  <p:nvPr/>
                </p:nvSpPr>
                <p:spPr>
                  <a:xfrm>
                    <a:off x="3903465" y="4222240"/>
                    <a:ext cx="1673843" cy="1673843"/>
                  </a:xfrm>
                  <a:custGeom>
                    <a:rect b="b" l="l" r="r" t="t"/>
                    <a:pathLst>
                      <a:path extrusionOk="0" h="1317987" w="1317987">
                        <a:moveTo>
                          <a:pt x="0" y="0"/>
                        </a:moveTo>
                        <a:lnTo>
                          <a:pt x="529282" y="0"/>
                        </a:lnTo>
                        <a:lnTo>
                          <a:pt x="553482" y="66121"/>
                        </a:lnTo>
                        <a:cubicBezTo>
                          <a:pt x="686297" y="380132"/>
                          <a:pt x="937855" y="631689"/>
                          <a:pt x="1251865" y="764504"/>
                        </a:cubicBezTo>
                        <a:lnTo>
                          <a:pt x="1317987" y="788705"/>
                        </a:lnTo>
                        <a:lnTo>
                          <a:pt x="1317987" y="1317987"/>
                        </a:lnTo>
                        <a:lnTo>
                          <a:pt x="1221561" y="1293193"/>
                        </a:lnTo>
                        <a:cubicBezTo>
                          <a:pt x="651759" y="1115966"/>
                          <a:pt x="202020" y="666228"/>
                          <a:pt x="24793" y="964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4A597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3" name="Google Shape;603;p53"/>
                  <p:cNvSpPr/>
                  <p:nvPr/>
                </p:nvSpPr>
                <p:spPr>
                  <a:xfrm>
                    <a:off x="3903465" y="1418041"/>
                    <a:ext cx="1673843" cy="1673843"/>
                  </a:xfrm>
                  <a:custGeom>
                    <a:rect b="b" l="l" r="r" t="t"/>
                    <a:pathLst>
                      <a:path extrusionOk="0" h="1317987" w="1317987">
                        <a:moveTo>
                          <a:pt x="1317987" y="0"/>
                        </a:moveTo>
                        <a:lnTo>
                          <a:pt x="1317987" y="529281"/>
                        </a:lnTo>
                        <a:lnTo>
                          <a:pt x="1251865" y="553482"/>
                        </a:lnTo>
                        <a:cubicBezTo>
                          <a:pt x="937855" y="686297"/>
                          <a:pt x="686297" y="937855"/>
                          <a:pt x="553482" y="1251865"/>
                        </a:cubicBezTo>
                        <a:lnTo>
                          <a:pt x="529281" y="1317987"/>
                        </a:lnTo>
                        <a:lnTo>
                          <a:pt x="0" y="1317987"/>
                        </a:lnTo>
                        <a:lnTo>
                          <a:pt x="24793" y="1221561"/>
                        </a:lnTo>
                        <a:cubicBezTo>
                          <a:pt x="202020" y="651758"/>
                          <a:pt x="651759" y="202020"/>
                          <a:pt x="1221561" y="24793"/>
                        </a:cubicBezTo>
                        <a:lnTo>
                          <a:pt x="1317987" y="0"/>
                        </a:lnTo>
                        <a:close/>
                      </a:path>
                    </a:pathLst>
                  </a:custGeom>
                  <a:solidFill>
                    <a:srgbClr val="3E74A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4" name="Google Shape;604;p53"/>
                <p:cNvGrpSpPr/>
                <p:nvPr/>
              </p:nvGrpSpPr>
              <p:grpSpPr>
                <a:xfrm>
                  <a:off x="3641167" y="1272436"/>
                  <a:ext cx="5038309" cy="4741064"/>
                  <a:chOff x="3641167" y="1304520"/>
                  <a:chExt cx="5038309" cy="4741064"/>
                </a:xfrm>
              </p:grpSpPr>
              <p:grpSp>
                <p:nvGrpSpPr>
                  <p:cNvPr id="605" name="Google Shape;605;p53"/>
                  <p:cNvGrpSpPr/>
                  <p:nvPr/>
                </p:nvGrpSpPr>
                <p:grpSpPr>
                  <a:xfrm>
                    <a:off x="3641167" y="1304520"/>
                    <a:ext cx="1088400" cy="1088400"/>
                    <a:chOff x="3652410" y="1280786"/>
                    <a:chExt cx="1088400" cy="1088400"/>
                  </a:xfrm>
                </p:grpSpPr>
                <p:grpSp>
                  <p:nvGrpSpPr>
                    <p:cNvPr id="606" name="Google Shape;606;p53"/>
                    <p:cNvGrpSpPr/>
                    <p:nvPr/>
                  </p:nvGrpSpPr>
                  <p:grpSpPr>
                    <a:xfrm>
                      <a:off x="3652410" y="1280786"/>
                      <a:ext cx="1088400" cy="1088400"/>
                      <a:chOff x="6128133" y="1001843"/>
                      <a:chExt cx="1088400" cy="1088400"/>
                    </a:xfrm>
                  </p:grpSpPr>
                  <p:sp>
                    <p:nvSpPr>
                      <p:cNvPr id="607" name="Google Shape;607;p53"/>
                      <p:cNvSpPr/>
                      <p:nvPr/>
                    </p:nvSpPr>
                    <p:spPr>
                      <a:xfrm>
                        <a:off x="6128133" y="1001843"/>
                        <a:ext cx="1088400" cy="1088400"/>
                      </a:xfrm>
                      <a:prstGeom prst="ellipse">
                        <a:avLst/>
                      </a:prstGeom>
                      <a:solidFill>
                        <a:srgbClr val="3E74A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08" name="Google Shape;608;p53"/>
                      <p:cNvSpPr/>
                      <p:nvPr/>
                    </p:nvSpPr>
                    <p:spPr>
                      <a:xfrm>
                        <a:off x="6195061" y="1068771"/>
                        <a:ext cx="954600" cy="9546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09" name="Google Shape;609;p53"/>
                    <p:cNvSpPr txBox="1"/>
                    <p:nvPr/>
                  </p:nvSpPr>
                  <p:spPr>
                    <a:xfrm>
                      <a:off x="3791895" y="1673177"/>
                      <a:ext cx="809400" cy="303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04040"/>
                          </a:solidFill>
                        </a:rPr>
                        <a:t>04</a:t>
                      </a:r>
                      <a:endParaRPr b="1" sz="1100"/>
                    </a:p>
                  </p:txBody>
                </p:sp>
              </p:grpSp>
              <p:grpSp>
                <p:nvGrpSpPr>
                  <p:cNvPr id="610" name="Google Shape;610;p53"/>
                  <p:cNvGrpSpPr/>
                  <p:nvPr/>
                </p:nvGrpSpPr>
                <p:grpSpPr>
                  <a:xfrm>
                    <a:off x="7591076" y="1304520"/>
                    <a:ext cx="1088400" cy="1088400"/>
                    <a:chOff x="3652410" y="1280786"/>
                    <a:chExt cx="1088400" cy="1088400"/>
                  </a:xfrm>
                </p:grpSpPr>
                <p:grpSp>
                  <p:nvGrpSpPr>
                    <p:cNvPr id="611" name="Google Shape;611;p53"/>
                    <p:cNvGrpSpPr/>
                    <p:nvPr/>
                  </p:nvGrpSpPr>
                  <p:grpSpPr>
                    <a:xfrm>
                      <a:off x="3652410" y="1280786"/>
                      <a:ext cx="1088400" cy="1088400"/>
                      <a:chOff x="6128133" y="1001843"/>
                      <a:chExt cx="1088400" cy="1088400"/>
                    </a:xfrm>
                  </p:grpSpPr>
                  <p:sp>
                    <p:nvSpPr>
                      <p:cNvPr id="612" name="Google Shape;612;p53"/>
                      <p:cNvSpPr/>
                      <p:nvPr/>
                    </p:nvSpPr>
                    <p:spPr>
                      <a:xfrm>
                        <a:off x="6128133" y="1001843"/>
                        <a:ext cx="1088400" cy="1088400"/>
                      </a:xfrm>
                      <a:prstGeom prst="ellipse">
                        <a:avLst/>
                      </a:prstGeom>
                      <a:solidFill>
                        <a:srgbClr val="04A597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3" name="Google Shape;613;p53"/>
                      <p:cNvSpPr/>
                      <p:nvPr/>
                    </p:nvSpPr>
                    <p:spPr>
                      <a:xfrm>
                        <a:off x="6195061" y="1068771"/>
                        <a:ext cx="954600" cy="9546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14" name="Google Shape;614;p53"/>
                    <p:cNvSpPr txBox="1"/>
                    <p:nvPr/>
                  </p:nvSpPr>
                  <p:spPr>
                    <a:xfrm>
                      <a:off x="3791955" y="1673177"/>
                      <a:ext cx="809400" cy="303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04040"/>
                          </a:solidFill>
                        </a:rPr>
                        <a:t>01</a:t>
                      </a:r>
                      <a:endParaRPr b="1" sz="1100"/>
                    </a:p>
                  </p:txBody>
                </p:sp>
              </p:grpSp>
              <p:grpSp>
                <p:nvGrpSpPr>
                  <p:cNvPr id="615" name="Google Shape;615;p53"/>
                  <p:cNvGrpSpPr/>
                  <p:nvPr/>
                </p:nvGrpSpPr>
                <p:grpSpPr>
                  <a:xfrm>
                    <a:off x="7591076" y="4957184"/>
                    <a:ext cx="1088400" cy="1088400"/>
                    <a:chOff x="3652410" y="1280786"/>
                    <a:chExt cx="1088400" cy="1088400"/>
                  </a:xfrm>
                </p:grpSpPr>
                <p:grpSp>
                  <p:nvGrpSpPr>
                    <p:cNvPr id="616" name="Google Shape;616;p53"/>
                    <p:cNvGrpSpPr/>
                    <p:nvPr/>
                  </p:nvGrpSpPr>
                  <p:grpSpPr>
                    <a:xfrm>
                      <a:off x="3652410" y="1280786"/>
                      <a:ext cx="1088400" cy="1088400"/>
                      <a:chOff x="6128133" y="1001843"/>
                      <a:chExt cx="1088400" cy="1088400"/>
                    </a:xfrm>
                  </p:grpSpPr>
                  <p:sp>
                    <p:nvSpPr>
                      <p:cNvPr id="617" name="Google Shape;617;p53"/>
                      <p:cNvSpPr/>
                      <p:nvPr/>
                    </p:nvSpPr>
                    <p:spPr>
                      <a:xfrm>
                        <a:off x="6128133" y="1001843"/>
                        <a:ext cx="1088400" cy="1088400"/>
                      </a:xfrm>
                      <a:prstGeom prst="ellipse">
                        <a:avLst/>
                      </a:prstGeom>
                      <a:solidFill>
                        <a:srgbClr val="3E74AB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18" name="Google Shape;618;p53"/>
                      <p:cNvSpPr/>
                      <p:nvPr/>
                    </p:nvSpPr>
                    <p:spPr>
                      <a:xfrm>
                        <a:off x="6195061" y="1068771"/>
                        <a:ext cx="954600" cy="9546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19" name="Google Shape;619;p53"/>
                    <p:cNvSpPr txBox="1"/>
                    <p:nvPr/>
                  </p:nvSpPr>
                  <p:spPr>
                    <a:xfrm>
                      <a:off x="3791955" y="1673177"/>
                      <a:ext cx="809400" cy="303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04040"/>
                          </a:solidFill>
                        </a:rPr>
                        <a:t>02</a:t>
                      </a:r>
                      <a:endParaRPr b="1" sz="1100"/>
                    </a:p>
                  </p:txBody>
                </p:sp>
              </p:grpSp>
              <p:grpSp>
                <p:nvGrpSpPr>
                  <p:cNvPr id="620" name="Google Shape;620;p53"/>
                  <p:cNvGrpSpPr/>
                  <p:nvPr/>
                </p:nvGrpSpPr>
                <p:grpSpPr>
                  <a:xfrm>
                    <a:off x="3641167" y="4957184"/>
                    <a:ext cx="1088400" cy="1088400"/>
                    <a:chOff x="3652410" y="1280786"/>
                    <a:chExt cx="1088400" cy="1088400"/>
                  </a:xfrm>
                </p:grpSpPr>
                <p:grpSp>
                  <p:nvGrpSpPr>
                    <p:cNvPr id="621" name="Google Shape;621;p53"/>
                    <p:cNvGrpSpPr/>
                    <p:nvPr/>
                  </p:nvGrpSpPr>
                  <p:grpSpPr>
                    <a:xfrm>
                      <a:off x="3652410" y="1280786"/>
                      <a:ext cx="1088400" cy="1088400"/>
                      <a:chOff x="6128133" y="1001843"/>
                      <a:chExt cx="1088400" cy="1088400"/>
                    </a:xfrm>
                  </p:grpSpPr>
                  <p:sp>
                    <p:nvSpPr>
                      <p:cNvPr id="622" name="Google Shape;622;p53"/>
                      <p:cNvSpPr/>
                      <p:nvPr/>
                    </p:nvSpPr>
                    <p:spPr>
                      <a:xfrm>
                        <a:off x="6128133" y="1001843"/>
                        <a:ext cx="1088400" cy="1088400"/>
                      </a:xfrm>
                      <a:prstGeom prst="ellipse">
                        <a:avLst/>
                      </a:prstGeom>
                      <a:solidFill>
                        <a:srgbClr val="04A597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623" name="Google Shape;623;p53"/>
                      <p:cNvSpPr/>
                      <p:nvPr/>
                    </p:nvSpPr>
                    <p:spPr>
                      <a:xfrm>
                        <a:off x="6195061" y="1068771"/>
                        <a:ext cx="954600" cy="9546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Calibri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624" name="Google Shape;624;p53"/>
                    <p:cNvSpPr txBox="1"/>
                    <p:nvPr/>
                  </p:nvSpPr>
                  <p:spPr>
                    <a:xfrm>
                      <a:off x="3791895" y="1673178"/>
                      <a:ext cx="809400" cy="303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500"/>
                        <a:buFont typeface="Arial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404040"/>
                          </a:solidFill>
                        </a:rPr>
                        <a:t>03</a:t>
                      </a:r>
                      <a:endParaRPr b="1" sz="1100"/>
                    </a:p>
                  </p:txBody>
                </p:sp>
              </p:grpSp>
            </p:grpSp>
          </p:grpSp>
        </p:grpSp>
        <p:grpSp>
          <p:nvGrpSpPr>
            <p:cNvPr id="625" name="Google Shape;625;p53"/>
            <p:cNvGrpSpPr/>
            <p:nvPr/>
          </p:nvGrpSpPr>
          <p:grpSpPr>
            <a:xfrm>
              <a:off x="954616" y="1442253"/>
              <a:ext cx="10222001" cy="4278832"/>
              <a:chOff x="954616" y="1247705"/>
              <a:chExt cx="10222001" cy="4278832"/>
            </a:xfrm>
          </p:grpSpPr>
          <p:grpSp>
            <p:nvGrpSpPr>
              <p:cNvPr id="626" name="Google Shape;626;p53"/>
              <p:cNvGrpSpPr/>
              <p:nvPr/>
            </p:nvGrpSpPr>
            <p:grpSpPr>
              <a:xfrm>
                <a:off x="8790317" y="1247705"/>
                <a:ext cx="2386300" cy="4278832"/>
                <a:chOff x="8790317" y="1244829"/>
                <a:chExt cx="2386300" cy="4278832"/>
              </a:xfrm>
            </p:grpSpPr>
            <p:grpSp>
              <p:nvGrpSpPr>
                <p:cNvPr id="627" name="Google Shape;627;p53"/>
                <p:cNvGrpSpPr/>
                <p:nvPr/>
              </p:nvGrpSpPr>
              <p:grpSpPr>
                <a:xfrm>
                  <a:off x="8790317" y="1244829"/>
                  <a:ext cx="2386300" cy="881802"/>
                  <a:chOff x="8729932" y="1244829"/>
                  <a:chExt cx="2386300" cy="881802"/>
                </a:xfrm>
              </p:grpSpPr>
              <p:sp>
                <p:nvSpPr>
                  <p:cNvPr id="628" name="Google Shape;628;p53"/>
                  <p:cNvSpPr/>
                  <p:nvPr/>
                </p:nvSpPr>
                <p:spPr>
                  <a:xfrm>
                    <a:off x="8729932" y="1526331"/>
                    <a:ext cx="2386200" cy="60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04040"/>
                      </a:buClr>
                      <a:buSzPts val="800"/>
                      <a:buFont typeface="Arial"/>
                      <a:buNone/>
                    </a:pPr>
                    <a:r>
                      <a:rPr i="1" lang="en-US" sz="1200" u="none" cap="none" strike="noStrike">
                        <a:solidFill>
                          <a:srgbClr val="404040"/>
                        </a:solidFill>
                      </a:rPr>
                      <a:t>This slide is 100% editable. Adapt it to your needs and capture your audience's  attention.</a:t>
                    </a:r>
                    <a:endParaRPr sz="1200"/>
                  </a:p>
                </p:txBody>
              </p:sp>
              <p:sp>
                <p:nvSpPr>
                  <p:cNvPr id="629" name="Google Shape;629;p53"/>
                  <p:cNvSpPr txBox="1"/>
                  <p:nvPr/>
                </p:nvSpPr>
                <p:spPr>
                  <a:xfrm>
                    <a:off x="9825932" y="1244829"/>
                    <a:ext cx="12903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solidFill>
                          <a:srgbClr val="000000"/>
                        </a:solidFill>
                      </a:rPr>
                      <a:t>Text Here</a:t>
                    </a:r>
                    <a:endParaRPr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30" name="Google Shape;630;p53"/>
                <p:cNvGrpSpPr/>
                <p:nvPr/>
              </p:nvGrpSpPr>
              <p:grpSpPr>
                <a:xfrm>
                  <a:off x="8790317" y="4641859"/>
                  <a:ext cx="2386300" cy="881802"/>
                  <a:chOff x="8729932" y="1244829"/>
                  <a:chExt cx="2386300" cy="881802"/>
                </a:xfrm>
              </p:grpSpPr>
              <p:sp>
                <p:nvSpPr>
                  <p:cNvPr id="631" name="Google Shape;631;p53"/>
                  <p:cNvSpPr/>
                  <p:nvPr/>
                </p:nvSpPr>
                <p:spPr>
                  <a:xfrm>
                    <a:off x="8729932" y="1526331"/>
                    <a:ext cx="2386200" cy="60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04040"/>
                      </a:buClr>
                      <a:buSzPts val="800"/>
                      <a:buFont typeface="Arial"/>
                      <a:buNone/>
                    </a:pPr>
                    <a:r>
                      <a:rPr i="1" lang="en-US" sz="1200" u="none" cap="none" strike="noStrike">
                        <a:solidFill>
                          <a:srgbClr val="404040"/>
                        </a:solidFill>
                      </a:rPr>
                      <a:t>This slide is 100% editable. Adapt it to your needs and capture your audience's  attention.</a:t>
                    </a:r>
                    <a:endParaRPr sz="1200"/>
                  </a:p>
                </p:txBody>
              </p:sp>
              <p:sp>
                <p:nvSpPr>
                  <p:cNvPr id="632" name="Google Shape;632;p53"/>
                  <p:cNvSpPr txBox="1"/>
                  <p:nvPr/>
                </p:nvSpPr>
                <p:spPr>
                  <a:xfrm>
                    <a:off x="9825932" y="1244829"/>
                    <a:ext cx="12903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solidFill>
                          <a:srgbClr val="000000"/>
                        </a:solidFill>
                      </a:rPr>
                      <a:t>Text Here</a:t>
                    </a:r>
                    <a:endParaRPr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33" name="Google Shape;633;p53"/>
              <p:cNvGrpSpPr/>
              <p:nvPr/>
            </p:nvGrpSpPr>
            <p:grpSpPr>
              <a:xfrm flipH="1">
                <a:off x="954616" y="1247705"/>
                <a:ext cx="2386300" cy="4278832"/>
                <a:chOff x="8942717" y="1397229"/>
                <a:chExt cx="2386300" cy="4278832"/>
              </a:xfrm>
            </p:grpSpPr>
            <p:grpSp>
              <p:nvGrpSpPr>
                <p:cNvPr id="634" name="Google Shape;634;p53"/>
                <p:cNvGrpSpPr/>
                <p:nvPr/>
              </p:nvGrpSpPr>
              <p:grpSpPr>
                <a:xfrm>
                  <a:off x="8942717" y="1397229"/>
                  <a:ext cx="2386300" cy="881802"/>
                  <a:chOff x="8729932" y="1244829"/>
                  <a:chExt cx="2386300" cy="881802"/>
                </a:xfrm>
              </p:grpSpPr>
              <p:sp>
                <p:nvSpPr>
                  <p:cNvPr id="635" name="Google Shape;635;p53"/>
                  <p:cNvSpPr/>
                  <p:nvPr/>
                </p:nvSpPr>
                <p:spPr>
                  <a:xfrm>
                    <a:off x="8729932" y="1526331"/>
                    <a:ext cx="2386200" cy="60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04040"/>
                      </a:buClr>
                      <a:buSzPts val="800"/>
                      <a:buFont typeface="Arial"/>
                      <a:buNone/>
                    </a:pPr>
                    <a:r>
                      <a:rPr i="1" lang="en-US" sz="1200" u="none" cap="none" strike="noStrike">
                        <a:solidFill>
                          <a:srgbClr val="404040"/>
                        </a:solidFill>
                      </a:rPr>
                      <a:t>This slide is 100% editable. Adapt it to your needs and capture your audience's  attention.</a:t>
                    </a:r>
                    <a:endParaRPr sz="1200"/>
                  </a:p>
                </p:txBody>
              </p:sp>
              <p:sp>
                <p:nvSpPr>
                  <p:cNvPr id="636" name="Google Shape;636;p53"/>
                  <p:cNvSpPr txBox="1"/>
                  <p:nvPr/>
                </p:nvSpPr>
                <p:spPr>
                  <a:xfrm>
                    <a:off x="9825932" y="1244829"/>
                    <a:ext cx="12903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solidFill>
                          <a:srgbClr val="000000"/>
                        </a:solidFill>
                      </a:rPr>
                      <a:t>Text Here</a:t>
                    </a:r>
                    <a:endParaRPr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37" name="Google Shape;637;p53"/>
                <p:cNvGrpSpPr/>
                <p:nvPr/>
              </p:nvGrpSpPr>
              <p:grpSpPr>
                <a:xfrm>
                  <a:off x="8942717" y="4794259"/>
                  <a:ext cx="2386300" cy="881802"/>
                  <a:chOff x="8729932" y="1244829"/>
                  <a:chExt cx="2386300" cy="881802"/>
                </a:xfrm>
              </p:grpSpPr>
              <p:sp>
                <p:nvSpPr>
                  <p:cNvPr id="638" name="Google Shape;638;p53"/>
                  <p:cNvSpPr/>
                  <p:nvPr/>
                </p:nvSpPr>
                <p:spPr>
                  <a:xfrm>
                    <a:off x="8729932" y="1526331"/>
                    <a:ext cx="2386200" cy="600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04040"/>
                      </a:buClr>
                      <a:buSzPts val="800"/>
                      <a:buFont typeface="Arial"/>
                      <a:buNone/>
                    </a:pPr>
                    <a:r>
                      <a:rPr i="1" lang="en-US" sz="1200" u="none" cap="none" strike="noStrike">
                        <a:solidFill>
                          <a:srgbClr val="404040"/>
                        </a:solidFill>
                      </a:rPr>
                      <a:t>This slide is 100% editable. Adapt it to your needs and capture your audience's  attention.</a:t>
                    </a:r>
                    <a:endParaRPr sz="1200"/>
                  </a:p>
                </p:txBody>
              </p:sp>
              <p:sp>
                <p:nvSpPr>
                  <p:cNvPr id="639" name="Google Shape;639;p53"/>
                  <p:cNvSpPr txBox="1"/>
                  <p:nvPr/>
                </p:nvSpPr>
                <p:spPr>
                  <a:xfrm>
                    <a:off x="9825932" y="1244829"/>
                    <a:ext cx="12903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-US">
                        <a:solidFill>
                          <a:srgbClr val="000000"/>
                        </a:solidFill>
                      </a:rPr>
                      <a:t>Text Here</a:t>
                    </a:r>
                    <a:endParaRPr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4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Mission</a:t>
            </a:r>
            <a:endParaRPr/>
          </a:p>
        </p:txBody>
      </p:sp>
      <p:grpSp>
        <p:nvGrpSpPr>
          <p:cNvPr id="646" name="Google Shape;646;p54"/>
          <p:cNvGrpSpPr/>
          <p:nvPr/>
        </p:nvGrpSpPr>
        <p:grpSpPr>
          <a:xfrm>
            <a:off x="697648" y="2006086"/>
            <a:ext cx="2510935" cy="2407753"/>
            <a:chOff x="1028833" y="2216272"/>
            <a:chExt cx="2356800" cy="2259952"/>
          </a:xfrm>
        </p:grpSpPr>
        <p:grpSp>
          <p:nvGrpSpPr>
            <p:cNvPr id="647" name="Google Shape;647;p54"/>
            <p:cNvGrpSpPr/>
            <p:nvPr/>
          </p:nvGrpSpPr>
          <p:grpSpPr>
            <a:xfrm>
              <a:off x="1028833" y="2216272"/>
              <a:ext cx="2356800" cy="2259952"/>
              <a:chOff x="1028833" y="2216272"/>
              <a:chExt cx="2356800" cy="2259952"/>
            </a:xfrm>
          </p:grpSpPr>
          <p:sp>
            <p:nvSpPr>
              <p:cNvPr id="648" name="Google Shape;648;p54"/>
              <p:cNvSpPr/>
              <p:nvPr/>
            </p:nvSpPr>
            <p:spPr>
              <a:xfrm>
                <a:off x="1030150" y="2216272"/>
                <a:ext cx="2337900" cy="2103900"/>
              </a:xfrm>
              <a:prstGeom prst="rect">
                <a:avLst/>
              </a:prstGeom>
              <a:noFill/>
              <a:ln cap="flat" cmpd="sng" w="12700">
                <a:solidFill>
                  <a:srgbClr val="1890A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54"/>
              <p:cNvSpPr/>
              <p:nvPr/>
            </p:nvSpPr>
            <p:spPr>
              <a:xfrm>
                <a:off x="1028833" y="3780224"/>
                <a:ext cx="2356800" cy="696000"/>
              </a:xfrm>
              <a:prstGeom prst="rect">
                <a:avLst/>
              </a:prstGeom>
              <a:solidFill>
                <a:srgbClr val="1890A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0" name="Google Shape;650;p54"/>
            <p:cNvSpPr txBox="1"/>
            <p:nvPr/>
          </p:nvSpPr>
          <p:spPr>
            <a:xfrm>
              <a:off x="1732569" y="3943500"/>
              <a:ext cx="94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</a:rPr>
                <a:t>Vision</a:t>
              </a:r>
              <a:endParaRPr b="1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651" name="Google Shape;651;p54"/>
          <p:cNvGrpSpPr/>
          <p:nvPr/>
        </p:nvGrpSpPr>
        <p:grpSpPr>
          <a:xfrm>
            <a:off x="4840533" y="2006086"/>
            <a:ext cx="2510935" cy="2407753"/>
            <a:chOff x="4917406" y="2216272"/>
            <a:chExt cx="2356800" cy="2259952"/>
          </a:xfrm>
        </p:grpSpPr>
        <p:grpSp>
          <p:nvGrpSpPr>
            <p:cNvPr id="652" name="Google Shape;652;p54"/>
            <p:cNvGrpSpPr/>
            <p:nvPr/>
          </p:nvGrpSpPr>
          <p:grpSpPr>
            <a:xfrm>
              <a:off x="4917406" y="2216272"/>
              <a:ext cx="2356800" cy="2259952"/>
              <a:chOff x="4917406" y="2216272"/>
              <a:chExt cx="2356800" cy="2259952"/>
            </a:xfrm>
          </p:grpSpPr>
          <p:sp>
            <p:nvSpPr>
              <p:cNvPr id="653" name="Google Shape;653;p54"/>
              <p:cNvSpPr/>
              <p:nvPr/>
            </p:nvSpPr>
            <p:spPr>
              <a:xfrm>
                <a:off x="4918723" y="2216272"/>
                <a:ext cx="2337900" cy="2103900"/>
              </a:xfrm>
              <a:prstGeom prst="rect">
                <a:avLst/>
              </a:prstGeom>
              <a:noFill/>
              <a:ln cap="flat" cmpd="sng" w="12700">
                <a:solidFill>
                  <a:srgbClr val="04A59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54"/>
              <p:cNvSpPr/>
              <p:nvPr/>
            </p:nvSpPr>
            <p:spPr>
              <a:xfrm>
                <a:off x="4917406" y="3780224"/>
                <a:ext cx="2356800" cy="696000"/>
              </a:xfrm>
              <a:prstGeom prst="rect">
                <a:avLst/>
              </a:prstGeom>
              <a:solidFill>
                <a:srgbClr val="04A59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5" name="Google Shape;655;p54"/>
            <p:cNvSpPr txBox="1"/>
            <p:nvPr/>
          </p:nvSpPr>
          <p:spPr>
            <a:xfrm>
              <a:off x="5585075" y="3958889"/>
              <a:ext cx="102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</a:rPr>
                <a:t>Mission</a:t>
              </a:r>
              <a:endParaRPr b="1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656" name="Google Shape;656;p54"/>
          <p:cNvGrpSpPr/>
          <p:nvPr/>
        </p:nvGrpSpPr>
        <p:grpSpPr>
          <a:xfrm>
            <a:off x="8983418" y="2006086"/>
            <a:ext cx="2510935" cy="2407753"/>
            <a:chOff x="8805978" y="2216272"/>
            <a:chExt cx="2356800" cy="2259952"/>
          </a:xfrm>
        </p:grpSpPr>
        <p:grpSp>
          <p:nvGrpSpPr>
            <p:cNvPr id="657" name="Google Shape;657;p54"/>
            <p:cNvGrpSpPr/>
            <p:nvPr/>
          </p:nvGrpSpPr>
          <p:grpSpPr>
            <a:xfrm>
              <a:off x="8805978" y="2216272"/>
              <a:ext cx="2356800" cy="2259952"/>
              <a:chOff x="8805978" y="2216272"/>
              <a:chExt cx="2356800" cy="2259952"/>
            </a:xfrm>
          </p:grpSpPr>
          <p:sp>
            <p:nvSpPr>
              <p:cNvPr id="658" name="Google Shape;658;p54"/>
              <p:cNvSpPr/>
              <p:nvPr/>
            </p:nvSpPr>
            <p:spPr>
              <a:xfrm>
                <a:off x="8807295" y="2216272"/>
                <a:ext cx="2337900" cy="2103900"/>
              </a:xfrm>
              <a:prstGeom prst="rect">
                <a:avLst/>
              </a:prstGeom>
              <a:noFill/>
              <a:ln cap="flat" cmpd="sng" w="12700">
                <a:solidFill>
                  <a:srgbClr val="3E74A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54"/>
              <p:cNvSpPr/>
              <p:nvPr/>
            </p:nvSpPr>
            <p:spPr>
              <a:xfrm>
                <a:off x="8805978" y="3780224"/>
                <a:ext cx="2356800" cy="696000"/>
              </a:xfrm>
              <a:prstGeom prst="rect">
                <a:avLst/>
              </a:prstGeom>
              <a:solidFill>
                <a:srgbClr val="3E74A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54"/>
            <p:cNvSpPr txBox="1"/>
            <p:nvPr/>
          </p:nvSpPr>
          <p:spPr>
            <a:xfrm>
              <a:off x="9648375" y="3958889"/>
              <a:ext cx="672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</a:rPr>
                <a:t>Goal</a:t>
              </a:r>
              <a:endParaRPr b="1" sz="1600">
                <a:solidFill>
                  <a:srgbClr val="FFFFFF"/>
                </a:solidFill>
              </a:endParaRPr>
            </a:p>
          </p:txBody>
        </p:sp>
      </p:grpSp>
      <p:pic>
        <p:nvPicPr>
          <p:cNvPr id="661" name="Google Shape;661;p54"/>
          <p:cNvPicPr preferRelativeResize="0"/>
          <p:nvPr/>
        </p:nvPicPr>
        <p:blipFill rotWithShape="1">
          <a:blip r:embed="rId3">
            <a:alphaModFix/>
          </a:blip>
          <a:srcRect b="0" l="10336" r="10336" t="0"/>
          <a:stretch/>
        </p:blipFill>
        <p:spPr>
          <a:xfrm>
            <a:off x="994291" y="1593727"/>
            <a:ext cx="1917900" cy="16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4"/>
          <p:cNvPicPr preferRelativeResize="0"/>
          <p:nvPr/>
        </p:nvPicPr>
        <p:blipFill rotWithShape="1">
          <a:blip r:embed="rId4">
            <a:alphaModFix/>
          </a:blip>
          <a:srcRect b="0" l="2398" r="2408" t="0"/>
          <a:stretch/>
        </p:blipFill>
        <p:spPr>
          <a:xfrm>
            <a:off x="5137328" y="1593727"/>
            <a:ext cx="1917900" cy="16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4"/>
          <p:cNvPicPr preferRelativeResize="0"/>
          <p:nvPr/>
        </p:nvPicPr>
        <p:blipFill rotWithShape="1">
          <a:blip r:embed="rId5">
            <a:alphaModFix/>
          </a:blip>
          <a:srcRect b="0" l="11361" r="11353" t="0"/>
          <a:stretch/>
        </p:blipFill>
        <p:spPr>
          <a:xfrm>
            <a:off x="9280364" y="1593727"/>
            <a:ext cx="1917900" cy="16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4"/>
          <p:cNvSpPr/>
          <p:nvPr/>
        </p:nvSpPr>
        <p:spPr>
          <a:xfrm>
            <a:off x="716532" y="4929764"/>
            <a:ext cx="24735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sp>
        <p:nvSpPr>
          <p:cNvPr id="665" name="Google Shape;665;p54"/>
          <p:cNvSpPr/>
          <p:nvPr/>
        </p:nvSpPr>
        <p:spPr>
          <a:xfrm>
            <a:off x="4859569" y="4929764"/>
            <a:ext cx="24735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sp>
        <p:nvSpPr>
          <p:cNvPr id="666" name="Google Shape;666;p54"/>
          <p:cNvSpPr/>
          <p:nvPr/>
        </p:nvSpPr>
        <p:spPr>
          <a:xfrm>
            <a:off x="9002605" y="4929764"/>
            <a:ext cx="24735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Lewin’s Change Model Template 1</a:t>
            </a:r>
            <a:endParaRPr/>
          </a:p>
        </p:txBody>
      </p:sp>
      <p:grpSp>
        <p:nvGrpSpPr>
          <p:cNvPr id="251" name="Google Shape;251;p41"/>
          <p:cNvGrpSpPr/>
          <p:nvPr/>
        </p:nvGrpSpPr>
        <p:grpSpPr>
          <a:xfrm>
            <a:off x="512657" y="1024051"/>
            <a:ext cx="11166682" cy="5114694"/>
            <a:chOff x="558799" y="1253884"/>
            <a:chExt cx="10609674" cy="4859567"/>
          </a:xfrm>
        </p:grpSpPr>
        <p:grpSp>
          <p:nvGrpSpPr>
            <p:cNvPr id="252" name="Google Shape;252;p41"/>
            <p:cNvGrpSpPr/>
            <p:nvPr/>
          </p:nvGrpSpPr>
          <p:grpSpPr>
            <a:xfrm>
              <a:off x="558799" y="1253884"/>
              <a:ext cx="5501366" cy="4859567"/>
              <a:chOff x="558799" y="1253884"/>
              <a:chExt cx="5501366" cy="4859567"/>
            </a:xfrm>
          </p:grpSpPr>
          <p:grpSp>
            <p:nvGrpSpPr>
              <p:cNvPr id="253" name="Google Shape;253;p41"/>
              <p:cNvGrpSpPr/>
              <p:nvPr/>
            </p:nvGrpSpPr>
            <p:grpSpPr>
              <a:xfrm>
                <a:off x="558799" y="1253884"/>
                <a:ext cx="5501366" cy="1468365"/>
                <a:chOff x="558799" y="1401364"/>
                <a:chExt cx="5501366" cy="1468365"/>
              </a:xfrm>
            </p:grpSpPr>
            <p:grpSp>
              <p:nvGrpSpPr>
                <p:cNvPr id="254" name="Google Shape;254;p41"/>
                <p:cNvGrpSpPr/>
                <p:nvPr/>
              </p:nvGrpSpPr>
              <p:grpSpPr>
                <a:xfrm>
                  <a:off x="3107485" y="1539950"/>
                  <a:ext cx="2952680" cy="1194012"/>
                  <a:chOff x="3107485" y="1539950"/>
                  <a:chExt cx="2952680" cy="1194012"/>
                </a:xfrm>
              </p:grpSpPr>
              <p:sp>
                <p:nvSpPr>
                  <p:cNvPr id="255" name="Google Shape;255;p41"/>
                  <p:cNvSpPr/>
                  <p:nvPr/>
                </p:nvSpPr>
                <p:spPr>
                  <a:xfrm>
                    <a:off x="3107485" y="1539950"/>
                    <a:ext cx="2952680" cy="1194012"/>
                  </a:xfrm>
                  <a:custGeom>
                    <a:rect b="b" l="l" r="r" t="t"/>
                    <a:pathLst>
                      <a:path extrusionOk="0" h="1545647" w="4100945">
                        <a:moveTo>
                          <a:pt x="0" y="193206"/>
                        </a:moveTo>
                        <a:lnTo>
                          <a:pt x="3328122" y="193206"/>
                        </a:lnTo>
                        <a:lnTo>
                          <a:pt x="3328122" y="0"/>
                        </a:lnTo>
                        <a:lnTo>
                          <a:pt x="4100945" y="772824"/>
                        </a:lnTo>
                        <a:lnTo>
                          <a:pt x="3328122" y="1545647"/>
                        </a:lnTo>
                        <a:lnTo>
                          <a:pt x="3328122" y="1352441"/>
                        </a:lnTo>
                        <a:lnTo>
                          <a:pt x="0" y="1352441"/>
                        </a:lnTo>
                        <a:lnTo>
                          <a:pt x="0" y="193206"/>
                        </a:lnTo>
                        <a:close/>
                      </a:path>
                    </a:pathLst>
                  </a:custGeom>
                  <a:solidFill>
                    <a:srgbClr val="BAFFF8">
                      <a:alpha val="89800"/>
                    </a:srgbClr>
                  </a:solidFill>
                  <a:ln>
                    <a:noFill/>
                  </a:ln>
                </p:spPr>
                <p:txBody>
                  <a:bodyPr anchorCtr="0" anchor="t" bIns="162050" lIns="17150" spcFirstLastPara="1" rIns="451850" wrap="square" tIns="162050">
                    <a:noAutofit/>
                  </a:bodyPr>
                  <a:lstStyle/>
                  <a:p>
                    <a:pPr indent="-38100" lvl="1" marL="215900" marR="0" rtl="0" algn="l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Calibri"/>
                      <a:buNone/>
                    </a:pPr>
                    <a:r>
                      <a:t/>
                    </a:r>
                    <a:endParaRPr b="0" i="0" sz="27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-38100" lvl="1" marL="215900" marR="0" rtl="0" algn="l">
                      <a:lnSpc>
                        <a:spcPct val="90000"/>
                      </a:lnSpc>
                      <a:spcBef>
                        <a:spcPts val="40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Calibri"/>
                      <a:buNone/>
                    </a:pPr>
                    <a:r>
                      <a:t/>
                    </a:r>
                    <a:endParaRPr b="0" i="0" sz="27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p41"/>
                  <p:cNvSpPr txBox="1"/>
                  <p:nvPr/>
                </p:nvSpPr>
                <p:spPr>
                  <a:xfrm>
                    <a:off x="4010389" y="1967018"/>
                    <a:ext cx="11433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C2C2C"/>
                      </a:buClr>
                      <a:buSzPts val="1200"/>
                      <a:buFont typeface="Georgia"/>
                      <a:buNone/>
                    </a:pPr>
                    <a:r>
                      <a:rPr b="1" lang="en-US" sz="1600" u="none" cap="none" strike="noStrike">
                        <a:solidFill>
                          <a:srgbClr val="2C2C2C"/>
                        </a:solidFill>
                      </a:rPr>
                      <a:t>Unfreeze</a:t>
                    </a:r>
                    <a:endParaRPr sz="1600"/>
                  </a:p>
                </p:txBody>
              </p:sp>
            </p:grpSp>
            <p:grpSp>
              <p:nvGrpSpPr>
                <p:cNvPr id="257" name="Google Shape;257;p41"/>
                <p:cNvGrpSpPr/>
                <p:nvPr/>
              </p:nvGrpSpPr>
              <p:grpSpPr>
                <a:xfrm>
                  <a:off x="558799" y="1401364"/>
                  <a:ext cx="3041534" cy="1468365"/>
                  <a:chOff x="558799" y="1401364"/>
                  <a:chExt cx="3041534" cy="1468365"/>
                </a:xfrm>
              </p:grpSpPr>
              <p:sp>
                <p:nvSpPr>
                  <p:cNvPr id="258" name="Google Shape;258;p41"/>
                  <p:cNvSpPr/>
                  <p:nvPr/>
                </p:nvSpPr>
                <p:spPr>
                  <a:xfrm>
                    <a:off x="558799" y="1401364"/>
                    <a:ext cx="3041534" cy="1468365"/>
                  </a:xfrm>
                  <a:custGeom>
                    <a:rect b="b" l="l" r="r" t="t"/>
                    <a:pathLst>
                      <a:path extrusionOk="0" h="1545647" w="2733963">
                        <a:moveTo>
                          <a:pt x="0" y="257613"/>
                        </a:moveTo>
                        <a:cubicBezTo>
                          <a:pt x="0" y="115337"/>
                          <a:pt x="115337" y="0"/>
                          <a:pt x="257613" y="0"/>
                        </a:cubicBezTo>
                        <a:lnTo>
                          <a:pt x="2476350" y="0"/>
                        </a:lnTo>
                        <a:cubicBezTo>
                          <a:pt x="2618626" y="0"/>
                          <a:pt x="2733963" y="115337"/>
                          <a:pt x="2733963" y="257613"/>
                        </a:cubicBezTo>
                        <a:lnTo>
                          <a:pt x="2733963" y="1288034"/>
                        </a:lnTo>
                        <a:cubicBezTo>
                          <a:pt x="2733963" y="1430310"/>
                          <a:pt x="2618626" y="1545647"/>
                          <a:pt x="2476350" y="1545647"/>
                        </a:cubicBezTo>
                        <a:lnTo>
                          <a:pt x="257613" y="1545647"/>
                        </a:lnTo>
                        <a:cubicBezTo>
                          <a:pt x="115337" y="1545647"/>
                          <a:pt x="0" y="1430310"/>
                          <a:pt x="0" y="1288034"/>
                        </a:cubicBezTo>
                        <a:lnTo>
                          <a:pt x="0" y="257613"/>
                        </a:lnTo>
                        <a:close/>
                      </a:path>
                    </a:pathLst>
                  </a:custGeom>
                  <a:solidFill>
                    <a:srgbClr val="04A597"/>
                  </a:solidFill>
                  <a:ln cap="flat" cmpd="sng" w="12700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149450" lIns="242325" spcFirstLastPara="1" rIns="242325" wrap="square" tIns="1494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900"/>
                      <a:buFont typeface="Calibri"/>
                      <a:buNone/>
                    </a:pPr>
                    <a:r>
                      <a:t/>
                    </a:r>
                    <a:endParaRPr sz="49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41"/>
                  <p:cNvSpPr txBox="1"/>
                  <p:nvPr/>
                </p:nvSpPr>
                <p:spPr>
                  <a:xfrm>
                    <a:off x="692420" y="1628464"/>
                    <a:ext cx="2535600" cy="101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Determines what needs to  change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Create the need for change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Manage &amp; understand the doubts &amp; concerns</a:t>
                    </a:r>
                    <a:endParaRPr sz="1200"/>
                  </a:p>
                </p:txBody>
              </p:sp>
            </p:grpSp>
          </p:grpSp>
          <p:grpSp>
            <p:nvGrpSpPr>
              <p:cNvPr id="260" name="Google Shape;260;p41"/>
              <p:cNvGrpSpPr/>
              <p:nvPr/>
            </p:nvGrpSpPr>
            <p:grpSpPr>
              <a:xfrm>
                <a:off x="558799" y="2949485"/>
                <a:ext cx="5501366" cy="1468365"/>
                <a:chOff x="558799" y="2986354"/>
                <a:chExt cx="5501366" cy="1468365"/>
              </a:xfrm>
            </p:grpSpPr>
            <p:grpSp>
              <p:nvGrpSpPr>
                <p:cNvPr id="261" name="Google Shape;261;p41"/>
                <p:cNvGrpSpPr/>
                <p:nvPr/>
              </p:nvGrpSpPr>
              <p:grpSpPr>
                <a:xfrm>
                  <a:off x="3107485" y="3124941"/>
                  <a:ext cx="2952680" cy="1194012"/>
                  <a:chOff x="3107485" y="3124941"/>
                  <a:chExt cx="2952680" cy="1194012"/>
                </a:xfrm>
              </p:grpSpPr>
              <p:sp>
                <p:nvSpPr>
                  <p:cNvPr id="262" name="Google Shape;262;p41"/>
                  <p:cNvSpPr/>
                  <p:nvPr/>
                </p:nvSpPr>
                <p:spPr>
                  <a:xfrm>
                    <a:off x="3107485" y="3124941"/>
                    <a:ext cx="2952680" cy="1194012"/>
                  </a:xfrm>
                  <a:custGeom>
                    <a:rect b="b" l="l" r="r" t="t"/>
                    <a:pathLst>
                      <a:path extrusionOk="0" h="1545647" w="4100945">
                        <a:moveTo>
                          <a:pt x="0" y="193206"/>
                        </a:moveTo>
                        <a:lnTo>
                          <a:pt x="3328122" y="193206"/>
                        </a:lnTo>
                        <a:lnTo>
                          <a:pt x="3328122" y="0"/>
                        </a:lnTo>
                        <a:lnTo>
                          <a:pt x="4100945" y="772824"/>
                        </a:lnTo>
                        <a:lnTo>
                          <a:pt x="3328122" y="1545647"/>
                        </a:lnTo>
                        <a:lnTo>
                          <a:pt x="3328122" y="1352441"/>
                        </a:lnTo>
                        <a:lnTo>
                          <a:pt x="0" y="1352441"/>
                        </a:lnTo>
                        <a:lnTo>
                          <a:pt x="0" y="193206"/>
                        </a:lnTo>
                        <a:close/>
                      </a:path>
                    </a:pathLst>
                  </a:custGeom>
                  <a:solidFill>
                    <a:srgbClr val="C5EEF8">
                      <a:alpha val="89800"/>
                    </a:srgbClr>
                  </a:solidFill>
                  <a:ln>
                    <a:noFill/>
                  </a:ln>
                </p:spPr>
                <p:txBody>
                  <a:bodyPr anchorCtr="0" anchor="t" bIns="162050" lIns="17150" spcFirstLastPara="1" rIns="451850" wrap="square" tIns="162050">
                    <a:noAutofit/>
                  </a:bodyPr>
                  <a:lstStyle/>
                  <a:p>
                    <a:pPr indent="-38100" lvl="1" marL="215900" marR="0" rtl="0" algn="l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Calibri"/>
                      <a:buNone/>
                    </a:pPr>
                    <a:r>
                      <a:t/>
                    </a:r>
                    <a:endParaRPr b="0" i="0" sz="27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-38100" lvl="1" marL="215900" marR="0" rtl="0" algn="l">
                      <a:lnSpc>
                        <a:spcPct val="90000"/>
                      </a:lnSpc>
                      <a:spcBef>
                        <a:spcPts val="40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700"/>
                      <a:buFont typeface="Calibri"/>
                      <a:buNone/>
                    </a:pPr>
                    <a:r>
                      <a:t/>
                    </a:r>
                    <a:endParaRPr b="0" i="0" sz="27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41"/>
                  <p:cNvSpPr txBox="1"/>
                  <p:nvPr/>
                </p:nvSpPr>
                <p:spPr>
                  <a:xfrm>
                    <a:off x="4096952" y="3552009"/>
                    <a:ext cx="9702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C2C2C"/>
                      </a:buClr>
                      <a:buSzPts val="1200"/>
                      <a:buFont typeface="Georgia"/>
                      <a:buNone/>
                    </a:pPr>
                    <a:r>
                      <a:rPr b="1" lang="en-US" sz="1600" u="none" cap="none" strike="noStrike">
                        <a:solidFill>
                          <a:srgbClr val="2C2C2C"/>
                        </a:solidFill>
                      </a:rPr>
                      <a:t>Change</a:t>
                    </a:r>
                    <a:endParaRPr sz="1600"/>
                  </a:p>
                </p:txBody>
              </p:sp>
            </p:grpSp>
            <p:grpSp>
              <p:nvGrpSpPr>
                <p:cNvPr id="264" name="Google Shape;264;p41"/>
                <p:cNvGrpSpPr/>
                <p:nvPr/>
              </p:nvGrpSpPr>
              <p:grpSpPr>
                <a:xfrm>
                  <a:off x="558799" y="2986354"/>
                  <a:ext cx="3041534" cy="1468365"/>
                  <a:chOff x="558799" y="2986354"/>
                  <a:chExt cx="3041534" cy="1468365"/>
                </a:xfrm>
              </p:grpSpPr>
              <p:sp>
                <p:nvSpPr>
                  <p:cNvPr id="265" name="Google Shape;265;p41"/>
                  <p:cNvSpPr/>
                  <p:nvPr/>
                </p:nvSpPr>
                <p:spPr>
                  <a:xfrm>
                    <a:off x="558799" y="2986354"/>
                    <a:ext cx="3041534" cy="1468365"/>
                  </a:xfrm>
                  <a:custGeom>
                    <a:rect b="b" l="l" r="r" t="t"/>
                    <a:pathLst>
                      <a:path extrusionOk="0" h="1545647" w="2733963">
                        <a:moveTo>
                          <a:pt x="0" y="257613"/>
                        </a:moveTo>
                        <a:cubicBezTo>
                          <a:pt x="0" y="115337"/>
                          <a:pt x="115337" y="0"/>
                          <a:pt x="257613" y="0"/>
                        </a:cubicBezTo>
                        <a:lnTo>
                          <a:pt x="2476350" y="0"/>
                        </a:lnTo>
                        <a:cubicBezTo>
                          <a:pt x="2618626" y="0"/>
                          <a:pt x="2733963" y="115337"/>
                          <a:pt x="2733963" y="257613"/>
                        </a:cubicBezTo>
                        <a:lnTo>
                          <a:pt x="2733963" y="1288034"/>
                        </a:lnTo>
                        <a:cubicBezTo>
                          <a:pt x="2733963" y="1430310"/>
                          <a:pt x="2618626" y="1545647"/>
                          <a:pt x="2476350" y="1545647"/>
                        </a:cubicBezTo>
                        <a:lnTo>
                          <a:pt x="257613" y="1545647"/>
                        </a:lnTo>
                        <a:cubicBezTo>
                          <a:pt x="115337" y="1545647"/>
                          <a:pt x="0" y="1430310"/>
                          <a:pt x="0" y="1288034"/>
                        </a:cubicBezTo>
                        <a:lnTo>
                          <a:pt x="0" y="257613"/>
                        </a:lnTo>
                        <a:close/>
                      </a:path>
                    </a:pathLst>
                  </a:custGeom>
                  <a:solidFill>
                    <a:srgbClr val="1890AD"/>
                  </a:solidFill>
                  <a:ln cap="flat" cmpd="sng" w="12700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149450" lIns="242325" spcFirstLastPara="1" rIns="242325" wrap="square" tIns="1494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900"/>
                      <a:buFont typeface="Calibri"/>
                      <a:buNone/>
                    </a:pPr>
                    <a:r>
                      <a:t/>
                    </a:r>
                    <a:endParaRPr sz="49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266;p41"/>
                  <p:cNvSpPr txBox="1"/>
                  <p:nvPr/>
                </p:nvSpPr>
                <p:spPr>
                  <a:xfrm>
                    <a:off x="692420" y="3305787"/>
                    <a:ext cx="2757300" cy="831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Communicate often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Dispel rumors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Empower action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Involve people in the process</a:t>
                    </a:r>
                    <a:endParaRPr sz="1200"/>
                  </a:p>
                </p:txBody>
              </p:sp>
            </p:grpSp>
          </p:grpSp>
          <p:grpSp>
            <p:nvGrpSpPr>
              <p:cNvPr id="267" name="Google Shape;267;p41"/>
              <p:cNvGrpSpPr/>
              <p:nvPr/>
            </p:nvGrpSpPr>
            <p:grpSpPr>
              <a:xfrm>
                <a:off x="558799" y="4645086"/>
                <a:ext cx="5497686" cy="1468365"/>
                <a:chOff x="558799" y="4571346"/>
                <a:chExt cx="5497686" cy="1468365"/>
              </a:xfrm>
            </p:grpSpPr>
            <p:grpSp>
              <p:nvGrpSpPr>
                <p:cNvPr id="268" name="Google Shape;268;p41"/>
                <p:cNvGrpSpPr/>
                <p:nvPr/>
              </p:nvGrpSpPr>
              <p:grpSpPr>
                <a:xfrm>
                  <a:off x="3107485" y="4709932"/>
                  <a:ext cx="2949000" cy="1192800"/>
                  <a:chOff x="3107485" y="4709932"/>
                  <a:chExt cx="2949000" cy="1192800"/>
                </a:xfrm>
              </p:grpSpPr>
              <p:sp>
                <p:nvSpPr>
                  <p:cNvPr id="269" name="Google Shape;269;p41"/>
                  <p:cNvSpPr/>
                  <p:nvPr/>
                </p:nvSpPr>
                <p:spPr>
                  <a:xfrm>
                    <a:off x="3107485" y="4709932"/>
                    <a:ext cx="2949000" cy="1192800"/>
                  </a:xfrm>
                  <a:prstGeom prst="rightArrow">
                    <a:avLst>
                      <a:gd fmla="val 75000" name="adj1"/>
                      <a:gd fmla="val 50000" name="adj2"/>
                    </a:avLst>
                  </a:prstGeom>
                  <a:solidFill>
                    <a:srgbClr val="D5E3F0">
                      <a:alpha val="89800"/>
                    </a:srgbClr>
                  </a:solidFill>
                  <a:ln>
                    <a:noFill/>
                  </a:ln>
                </p:spPr>
                <p:txBody>
                  <a:bodyPr anchorCtr="0" anchor="ctr" bIns="68575" lIns="68575" spcFirstLastPara="1" rIns="68575" wrap="square" tIns="6857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" name="Google Shape;270;p41"/>
                  <p:cNvSpPr txBox="1"/>
                  <p:nvPr/>
                </p:nvSpPr>
                <p:spPr>
                  <a:xfrm>
                    <a:off x="4026419" y="5137000"/>
                    <a:ext cx="11112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2C2C2C"/>
                      </a:buClr>
                      <a:buSzPts val="1200"/>
                      <a:buFont typeface="Georgia"/>
                      <a:buNone/>
                    </a:pPr>
                    <a:r>
                      <a:rPr b="1" lang="en-US" sz="1600" u="none" cap="none" strike="noStrike">
                        <a:solidFill>
                          <a:srgbClr val="2C2C2C"/>
                        </a:solidFill>
                      </a:rPr>
                      <a:t>Refreeze</a:t>
                    </a:r>
                    <a:endParaRPr sz="1600"/>
                  </a:p>
                </p:txBody>
              </p:sp>
            </p:grpSp>
            <p:grpSp>
              <p:nvGrpSpPr>
                <p:cNvPr id="271" name="Google Shape;271;p41"/>
                <p:cNvGrpSpPr/>
                <p:nvPr/>
              </p:nvGrpSpPr>
              <p:grpSpPr>
                <a:xfrm>
                  <a:off x="558799" y="4571346"/>
                  <a:ext cx="3041534" cy="1468365"/>
                  <a:chOff x="558799" y="4571346"/>
                  <a:chExt cx="3041534" cy="1468365"/>
                </a:xfrm>
              </p:grpSpPr>
              <p:sp>
                <p:nvSpPr>
                  <p:cNvPr id="272" name="Google Shape;272;p41"/>
                  <p:cNvSpPr/>
                  <p:nvPr/>
                </p:nvSpPr>
                <p:spPr>
                  <a:xfrm>
                    <a:off x="558799" y="4571346"/>
                    <a:ext cx="3041534" cy="1468365"/>
                  </a:xfrm>
                  <a:custGeom>
                    <a:rect b="b" l="l" r="r" t="t"/>
                    <a:pathLst>
                      <a:path extrusionOk="0" h="1545647" w="2733963">
                        <a:moveTo>
                          <a:pt x="0" y="257613"/>
                        </a:moveTo>
                        <a:cubicBezTo>
                          <a:pt x="0" y="115337"/>
                          <a:pt x="115337" y="0"/>
                          <a:pt x="257613" y="0"/>
                        </a:cubicBezTo>
                        <a:lnTo>
                          <a:pt x="2476350" y="0"/>
                        </a:lnTo>
                        <a:cubicBezTo>
                          <a:pt x="2618626" y="0"/>
                          <a:pt x="2733963" y="115337"/>
                          <a:pt x="2733963" y="257613"/>
                        </a:cubicBezTo>
                        <a:lnTo>
                          <a:pt x="2733963" y="1288034"/>
                        </a:lnTo>
                        <a:cubicBezTo>
                          <a:pt x="2733963" y="1430310"/>
                          <a:pt x="2618626" y="1545647"/>
                          <a:pt x="2476350" y="1545647"/>
                        </a:cubicBezTo>
                        <a:lnTo>
                          <a:pt x="257613" y="1545647"/>
                        </a:lnTo>
                        <a:cubicBezTo>
                          <a:pt x="115337" y="1545647"/>
                          <a:pt x="0" y="1430310"/>
                          <a:pt x="0" y="1288034"/>
                        </a:cubicBezTo>
                        <a:lnTo>
                          <a:pt x="0" y="257613"/>
                        </a:lnTo>
                        <a:close/>
                      </a:path>
                    </a:pathLst>
                  </a:custGeom>
                  <a:solidFill>
                    <a:srgbClr val="3E74AB"/>
                  </a:solidFill>
                  <a:ln cap="flat" cmpd="sng" w="12700">
                    <a:solidFill>
                      <a:srgbClr val="FFFFFF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149450" lIns="242325" spcFirstLastPara="1" rIns="242325" wrap="square" tIns="14945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4900"/>
                      <a:buFont typeface="Calibri"/>
                      <a:buNone/>
                    </a:pPr>
                    <a:r>
                      <a:t/>
                    </a:r>
                    <a:endParaRPr sz="49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41"/>
                  <p:cNvSpPr txBox="1"/>
                  <p:nvPr/>
                </p:nvSpPr>
                <p:spPr>
                  <a:xfrm>
                    <a:off x="692420" y="4798446"/>
                    <a:ext cx="2815500" cy="1015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Anchor the changes into the culture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Develop ways sustain the change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Provide support &amp; Training</a:t>
                    </a:r>
                    <a:endParaRPr sz="1200"/>
                  </a:p>
                  <a:p>
                    <a:pPr indent="-228600" lvl="0" marL="21590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200"/>
                      <a:buChar char="•"/>
                    </a:pPr>
                    <a:r>
                      <a:rPr i="1" lang="en-US" sz="1200" u="none" cap="none" strike="noStrike">
                        <a:solidFill>
                          <a:srgbClr val="FFFFFF"/>
                        </a:solidFill>
                      </a:rPr>
                      <a:t>Celebrate successes</a:t>
                    </a:r>
                    <a:endParaRPr sz="1200"/>
                  </a:p>
                </p:txBody>
              </p:sp>
            </p:grpSp>
          </p:grpSp>
        </p:grpSp>
        <p:grpSp>
          <p:nvGrpSpPr>
            <p:cNvPr id="274" name="Google Shape;274;p41"/>
            <p:cNvGrpSpPr/>
            <p:nvPr/>
          </p:nvGrpSpPr>
          <p:grpSpPr>
            <a:xfrm>
              <a:off x="6399373" y="1758113"/>
              <a:ext cx="4769100" cy="3802070"/>
              <a:chOff x="6399373" y="1758113"/>
              <a:chExt cx="4769100" cy="3802070"/>
            </a:xfrm>
          </p:grpSpPr>
          <p:sp>
            <p:nvSpPr>
              <p:cNvPr id="275" name="Google Shape;275;p41"/>
              <p:cNvSpPr/>
              <p:nvPr/>
            </p:nvSpPr>
            <p:spPr>
              <a:xfrm>
                <a:off x="6399373" y="1758113"/>
                <a:ext cx="47691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  <p:sp>
            <p:nvSpPr>
              <p:cNvPr id="276" name="Google Shape;276;p41"/>
              <p:cNvSpPr/>
              <p:nvPr/>
            </p:nvSpPr>
            <p:spPr>
              <a:xfrm>
                <a:off x="6399373" y="3443748"/>
                <a:ext cx="47691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  <p:sp>
            <p:nvSpPr>
              <p:cNvPr id="277" name="Google Shape;277;p41"/>
              <p:cNvSpPr/>
              <p:nvPr/>
            </p:nvSpPr>
            <p:spPr>
              <a:xfrm>
                <a:off x="6399373" y="5129383"/>
                <a:ext cx="47691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  <a:latin typeface="Arial"/>
                    <a:ea typeface="Arial"/>
                    <a:cs typeface="Arial"/>
                    <a:sym typeface="Arial"/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KEY ACTIVITIES</a:t>
            </a:r>
            <a:endParaRPr/>
          </a:p>
        </p:txBody>
      </p:sp>
      <p:grpSp>
        <p:nvGrpSpPr>
          <p:cNvPr id="284" name="Google Shape;284;p42"/>
          <p:cNvGrpSpPr/>
          <p:nvPr/>
        </p:nvGrpSpPr>
        <p:grpSpPr>
          <a:xfrm>
            <a:off x="946072" y="1190631"/>
            <a:ext cx="3230090" cy="4960741"/>
            <a:chOff x="151778" y="2125059"/>
            <a:chExt cx="3021600" cy="4549052"/>
          </a:xfrm>
        </p:grpSpPr>
        <p:sp>
          <p:nvSpPr>
            <p:cNvPr id="285" name="Google Shape;285;p42"/>
            <p:cNvSpPr/>
            <p:nvPr/>
          </p:nvSpPr>
          <p:spPr>
            <a:xfrm>
              <a:off x="1187683" y="2125059"/>
              <a:ext cx="949800" cy="949800"/>
            </a:xfrm>
            <a:prstGeom prst="ellipse">
              <a:avLst/>
            </a:prstGeom>
            <a:solidFill>
              <a:srgbClr val="3A97D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151778" y="2974100"/>
              <a:ext cx="3021600" cy="3661500"/>
            </a:xfrm>
            <a:prstGeom prst="roundRect">
              <a:avLst>
                <a:gd fmla="val 1167" name="adj"/>
              </a:avLst>
            </a:prstGeom>
            <a:solidFill>
              <a:srgbClr val="FFFFFF"/>
            </a:solidFill>
            <a:ln cap="flat" cmpd="sng" w="9525">
              <a:solidFill>
                <a:srgbClr val="3A97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" name="Google Shape;287;p42"/>
            <p:cNvGrpSpPr/>
            <p:nvPr/>
          </p:nvGrpSpPr>
          <p:grpSpPr>
            <a:xfrm>
              <a:off x="286766" y="2604247"/>
              <a:ext cx="2751916" cy="497756"/>
              <a:chOff x="285317" y="3061447"/>
              <a:chExt cx="3738000" cy="497756"/>
            </a:xfrm>
          </p:grpSpPr>
          <p:sp>
            <p:nvSpPr>
              <p:cNvPr id="288" name="Google Shape;288;p42"/>
              <p:cNvSpPr/>
              <p:nvPr/>
            </p:nvSpPr>
            <p:spPr>
              <a:xfrm>
                <a:off x="285317" y="3061447"/>
                <a:ext cx="3738000" cy="378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3A97D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2"/>
              <p:cNvSpPr/>
              <p:nvPr/>
            </p:nvSpPr>
            <p:spPr>
              <a:xfrm flipH="1" rot="10800000">
                <a:off x="669190" y="3392703"/>
                <a:ext cx="2934600" cy="166500"/>
              </a:xfrm>
              <a:prstGeom prst="trapezoid">
                <a:avLst>
                  <a:gd fmla="val 73842" name="adj"/>
                </a:avLst>
              </a:prstGeom>
              <a:solidFill>
                <a:srgbClr val="3A97D2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2431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" name="Google Shape;290;p42"/>
            <p:cNvSpPr/>
            <p:nvPr/>
          </p:nvSpPr>
          <p:spPr>
            <a:xfrm>
              <a:off x="151778" y="6603611"/>
              <a:ext cx="3021600" cy="70500"/>
            </a:xfrm>
            <a:prstGeom prst="roundRect">
              <a:avLst>
                <a:gd fmla="val 1167" name="adj"/>
              </a:avLst>
            </a:prstGeom>
            <a:solidFill>
              <a:srgbClr val="3A97D2"/>
            </a:solidFill>
            <a:ln cap="flat" cmpd="sng" w="9525">
              <a:solidFill>
                <a:srgbClr val="3A97D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1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42"/>
          <p:cNvGrpSpPr/>
          <p:nvPr/>
        </p:nvGrpSpPr>
        <p:grpSpPr>
          <a:xfrm>
            <a:off x="4476997" y="1190631"/>
            <a:ext cx="3230090" cy="4960741"/>
            <a:chOff x="151778" y="2125059"/>
            <a:chExt cx="3021600" cy="4549052"/>
          </a:xfrm>
        </p:grpSpPr>
        <p:sp>
          <p:nvSpPr>
            <p:cNvPr id="292" name="Google Shape;292;p42"/>
            <p:cNvSpPr/>
            <p:nvPr/>
          </p:nvSpPr>
          <p:spPr>
            <a:xfrm>
              <a:off x="1187683" y="2125059"/>
              <a:ext cx="949800" cy="949800"/>
            </a:xfrm>
            <a:prstGeom prst="ellipse">
              <a:avLst/>
            </a:prstGeom>
            <a:solidFill>
              <a:srgbClr val="E54C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151778" y="2974100"/>
              <a:ext cx="3021600" cy="3661500"/>
            </a:xfrm>
            <a:prstGeom prst="roundRect">
              <a:avLst>
                <a:gd fmla="val 1167" name="adj"/>
              </a:avLst>
            </a:prstGeom>
            <a:solidFill>
              <a:srgbClr val="FFFFFF"/>
            </a:solidFill>
            <a:ln cap="flat" cmpd="sng" w="9525">
              <a:solidFill>
                <a:srgbClr val="E54C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" name="Google Shape;294;p42"/>
            <p:cNvGrpSpPr/>
            <p:nvPr/>
          </p:nvGrpSpPr>
          <p:grpSpPr>
            <a:xfrm>
              <a:off x="286766" y="2604247"/>
              <a:ext cx="2751916" cy="497756"/>
              <a:chOff x="285317" y="3061447"/>
              <a:chExt cx="3738000" cy="497756"/>
            </a:xfrm>
          </p:grpSpPr>
          <p:sp>
            <p:nvSpPr>
              <p:cNvPr id="295" name="Google Shape;295;p42"/>
              <p:cNvSpPr/>
              <p:nvPr/>
            </p:nvSpPr>
            <p:spPr>
              <a:xfrm>
                <a:off x="285317" y="3061447"/>
                <a:ext cx="3738000" cy="378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54C3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42"/>
              <p:cNvSpPr/>
              <p:nvPr/>
            </p:nvSpPr>
            <p:spPr>
              <a:xfrm flipH="1" rot="10800000">
                <a:off x="669190" y="3392703"/>
                <a:ext cx="2934600" cy="166500"/>
              </a:xfrm>
              <a:prstGeom prst="trapezoid">
                <a:avLst>
                  <a:gd fmla="val 73842" name="adj"/>
                </a:avLst>
              </a:prstGeom>
              <a:solidFill>
                <a:srgbClr val="E54C3C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2431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" name="Google Shape;297;p42"/>
            <p:cNvSpPr/>
            <p:nvPr/>
          </p:nvSpPr>
          <p:spPr>
            <a:xfrm>
              <a:off x="151778" y="6603611"/>
              <a:ext cx="3021600" cy="70500"/>
            </a:xfrm>
            <a:prstGeom prst="roundRect">
              <a:avLst>
                <a:gd fmla="val 1167" name="adj"/>
              </a:avLst>
            </a:prstGeom>
            <a:solidFill>
              <a:srgbClr val="E54C3C"/>
            </a:solidFill>
            <a:ln cap="flat" cmpd="sng" w="9525">
              <a:solidFill>
                <a:srgbClr val="E54C3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1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42"/>
          <p:cNvGrpSpPr/>
          <p:nvPr/>
        </p:nvGrpSpPr>
        <p:grpSpPr>
          <a:xfrm>
            <a:off x="8007923" y="1190631"/>
            <a:ext cx="3230090" cy="4960741"/>
            <a:chOff x="151778" y="2125059"/>
            <a:chExt cx="3021600" cy="4549052"/>
          </a:xfrm>
        </p:grpSpPr>
        <p:sp>
          <p:nvSpPr>
            <p:cNvPr id="299" name="Google Shape;299;p42"/>
            <p:cNvSpPr/>
            <p:nvPr/>
          </p:nvSpPr>
          <p:spPr>
            <a:xfrm>
              <a:off x="1187683" y="2125059"/>
              <a:ext cx="949800" cy="949800"/>
            </a:xfrm>
            <a:prstGeom prst="ellipse">
              <a:avLst/>
            </a:prstGeom>
            <a:solidFill>
              <a:srgbClr val="19B58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151778" y="2974100"/>
              <a:ext cx="3021600" cy="3661500"/>
            </a:xfrm>
            <a:prstGeom prst="roundRect">
              <a:avLst>
                <a:gd fmla="val 1167" name="adj"/>
              </a:avLst>
            </a:prstGeom>
            <a:solidFill>
              <a:srgbClr val="FFFFFF"/>
            </a:solidFill>
            <a:ln cap="flat" cmpd="sng" w="9525">
              <a:solidFill>
                <a:srgbClr val="19B5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42"/>
            <p:cNvGrpSpPr/>
            <p:nvPr/>
          </p:nvGrpSpPr>
          <p:grpSpPr>
            <a:xfrm>
              <a:off x="286766" y="2604247"/>
              <a:ext cx="2751916" cy="497756"/>
              <a:chOff x="285317" y="3061447"/>
              <a:chExt cx="3738000" cy="497756"/>
            </a:xfrm>
          </p:grpSpPr>
          <p:sp>
            <p:nvSpPr>
              <p:cNvPr id="302" name="Google Shape;302;p42"/>
              <p:cNvSpPr/>
              <p:nvPr/>
            </p:nvSpPr>
            <p:spPr>
              <a:xfrm>
                <a:off x="285317" y="3061447"/>
                <a:ext cx="3738000" cy="378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9B58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42"/>
              <p:cNvSpPr/>
              <p:nvPr/>
            </p:nvSpPr>
            <p:spPr>
              <a:xfrm flipH="1" rot="10800000">
                <a:off x="669190" y="3392703"/>
                <a:ext cx="2934600" cy="166500"/>
              </a:xfrm>
              <a:prstGeom prst="trapezoid">
                <a:avLst>
                  <a:gd fmla="val 73842" name="adj"/>
                </a:avLst>
              </a:prstGeom>
              <a:solidFill>
                <a:srgbClr val="19B589"/>
              </a:solidFill>
              <a:ln>
                <a:noFill/>
              </a:ln>
              <a:effectLst>
                <a:outerShdw blurRad="50800" rotWithShape="0" algn="t" dir="5400000" dist="25400">
                  <a:srgbClr val="000000">
                    <a:alpha val="24310"/>
                  </a:srgbClr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Google Shape;304;p42"/>
            <p:cNvSpPr/>
            <p:nvPr/>
          </p:nvSpPr>
          <p:spPr>
            <a:xfrm>
              <a:off x="151778" y="6603611"/>
              <a:ext cx="3021600" cy="70500"/>
            </a:xfrm>
            <a:prstGeom prst="roundRect">
              <a:avLst>
                <a:gd fmla="val 1167" name="adj"/>
              </a:avLst>
            </a:prstGeom>
            <a:solidFill>
              <a:srgbClr val="19B589"/>
            </a:solidFill>
            <a:ln cap="flat" cmpd="sng" w="9525">
              <a:solidFill>
                <a:srgbClr val="19B5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Arial"/>
                <a:buNone/>
              </a:pPr>
              <a:r>
                <a:t/>
              </a:r>
              <a:endParaRPr b="1" i="0" sz="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42"/>
          <p:cNvSpPr/>
          <p:nvPr/>
        </p:nvSpPr>
        <p:spPr>
          <a:xfrm>
            <a:off x="1090345" y="1719658"/>
            <a:ext cx="29415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Unfreezing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4621270" y="1719658"/>
            <a:ext cx="29415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2"/>
          <p:cNvSpPr/>
          <p:nvPr/>
        </p:nvSpPr>
        <p:spPr>
          <a:xfrm>
            <a:off x="8152199" y="1719658"/>
            <a:ext cx="29415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Refreezing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946062" y="2353766"/>
            <a:ext cx="3230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97D2"/>
              </a:buClr>
              <a:buSzPts val="1200"/>
              <a:buFont typeface="Arial"/>
              <a:buNone/>
            </a:pPr>
            <a:r>
              <a:rPr b="1" i="0" lang="en-US" u="none" cap="none" strike="noStrike">
                <a:solidFill>
                  <a:srgbClr val="3A97D2"/>
                </a:solidFill>
                <a:latin typeface="Arial"/>
                <a:ea typeface="Arial"/>
                <a:cs typeface="Arial"/>
                <a:sym typeface="Arial"/>
              </a:rPr>
              <a:t>“Readiness to Change”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946062" y="2767326"/>
            <a:ext cx="3230100" cy="18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Educate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(Everyone understands)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(What, Why, When, How)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(Seek views &amp; ideas, allow thinking time, use others’ ideas 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(Objectives, resources, time-scales, measures, budgets)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(Work plans)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Appoint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(Leaders, managers, teams)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4476989" y="2353766"/>
            <a:ext cx="3230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4C3C"/>
              </a:buClr>
              <a:buSzPts val="1200"/>
              <a:buFont typeface="Arial"/>
              <a:buNone/>
            </a:pPr>
            <a:r>
              <a:rPr b="1" i="0" lang="en-US" u="none" cap="none" strike="noStrike">
                <a:solidFill>
                  <a:srgbClr val="E54C3C"/>
                </a:solidFill>
                <a:latin typeface="Arial"/>
                <a:ea typeface="Arial"/>
                <a:cs typeface="Arial"/>
                <a:sym typeface="Arial"/>
              </a:rPr>
              <a:t>“Implementation”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2"/>
          <p:cNvSpPr txBox="1"/>
          <p:nvPr/>
        </p:nvSpPr>
        <p:spPr>
          <a:xfrm>
            <a:off x="4476989" y="2767326"/>
            <a:ext cx="3230100" cy="23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Praise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Encouragement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 &amp; Empathy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Coach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&amp; Guidance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Feedback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adequate resources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8015845" y="2353766"/>
            <a:ext cx="3230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589"/>
              </a:buClr>
              <a:buSzPts val="1200"/>
              <a:buFont typeface="Arial"/>
              <a:buNone/>
            </a:pPr>
            <a:r>
              <a:rPr b="1" i="0" lang="en-US" u="none" cap="none" strike="noStrike">
                <a:solidFill>
                  <a:srgbClr val="19B589"/>
                </a:solidFill>
                <a:latin typeface="Arial"/>
                <a:ea typeface="Arial"/>
                <a:cs typeface="Arial"/>
                <a:sym typeface="Arial"/>
              </a:rPr>
              <a:t>“Making it Stick”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2"/>
          <p:cNvSpPr txBox="1"/>
          <p:nvPr/>
        </p:nvSpPr>
        <p:spPr>
          <a:xfrm>
            <a:off x="8015845" y="2767326"/>
            <a:ext cx="3230100" cy="26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performance indicators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 &amp; evaluate performances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systems to make it happen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controls to check it is happening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Rewards for new behaviour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Sanction (or lack of reward) for old behaviour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›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period of relative stability (consolidate)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42"/>
          <p:cNvGrpSpPr/>
          <p:nvPr/>
        </p:nvGrpSpPr>
        <p:grpSpPr>
          <a:xfrm>
            <a:off x="9385120" y="1268445"/>
            <a:ext cx="476879" cy="477722"/>
            <a:chOff x="4062413" y="744538"/>
            <a:chExt cx="1800224" cy="1803403"/>
          </a:xfrm>
        </p:grpSpPr>
        <p:sp>
          <p:nvSpPr>
            <p:cNvPr id="315" name="Google Shape;315;p42"/>
            <p:cNvSpPr/>
            <p:nvPr/>
          </p:nvSpPr>
          <p:spPr>
            <a:xfrm>
              <a:off x="5137151" y="950913"/>
              <a:ext cx="725486" cy="933448"/>
            </a:xfrm>
            <a:custGeom>
              <a:rect b="b" l="l" r="r" t="t"/>
              <a:pathLst>
                <a:path extrusionOk="0" h="4033" w="3144">
                  <a:moveTo>
                    <a:pt x="629" y="299"/>
                  </a:moveTo>
                  <a:lnTo>
                    <a:pt x="331" y="0"/>
                  </a:lnTo>
                  <a:cubicBezTo>
                    <a:pt x="1510" y="428"/>
                    <a:pt x="2368" y="1531"/>
                    <a:pt x="2433" y="2840"/>
                  </a:cubicBezTo>
                  <a:lnTo>
                    <a:pt x="3144" y="2840"/>
                  </a:lnTo>
                  <a:lnTo>
                    <a:pt x="1950" y="4033"/>
                  </a:lnTo>
                  <a:lnTo>
                    <a:pt x="757" y="2840"/>
                  </a:lnTo>
                  <a:lnTo>
                    <a:pt x="1443" y="2840"/>
                  </a:lnTo>
                  <a:cubicBezTo>
                    <a:pt x="1378" y="1957"/>
                    <a:pt x="797" y="1221"/>
                    <a:pt x="0" y="928"/>
                  </a:cubicBezTo>
                  <a:lnTo>
                    <a:pt x="630" y="299"/>
                  </a:lnTo>
                  <a:lnTo>
                    <a:pt x="629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4724401" y="1819276"/>
              <a:ext cx="931865" cy="728665"/>
            </a:xfrm>
            <a:custGeom>
              <a:rect b="b" l="l" r="r" t="t"/>
              <a:pathLst>
                <a:path extrusionOk="0" h="3143" w="4033">
                  <a:moveTo>
                    <a:pt x="3105" y="0"/>
                  </a:moveTo>
                  <a:cubicBezTo>
                    <a:pt x="2813" y="797"/>
                    <a:pt x="2076" y="1378"/>
                    <a:pt x="1193" y="1443"/>
                  </a:cubicBezTo>
                  <a:lnTo>
                    <a:pt x="1193" y="757"/>
                  </a:lnTo>
                  <a:lnTo>
                    <a:pt x="0" y="1950"/>
                  </a:lnTo>
                  <a:lnTo>
                    <a:pt x="1193" y="3143"/>
                  </a:lnTo>
                  <a:lnTo>
                    <a:pt x="1193" y="2433"/>
                  </a:lnTo>
                  <a:cubicBezTo>
                    <a:pt x="2503" y="2368"/>
                    <a:pt x="3604" y="1510"/>
                    <a:pt x="4033" y="331"/>
                  </a:cubicBezTo>
                  <a:lnTo>
                    <a:pt x="3734" y="62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2"/>
            <p:cNvSpPr/>
            <p:nvPr/>
          </p:nvSpPr>
          <p:spPr>
            <a:xfrm>
              <a:off x="4062413" y="1406526"/>
              <a:ext cx="727078" cy="933448"/>
            </a:xfrm>
            <a:custGeom>
              <a:rect b="b" l="l" r="r" t="t"/>
              <a:pathLst>
                <a:path extrusionOk="0" h="4032" w="3143">
                  <a:moveTo>
                    <a:pt x="3143" y="3105"/>
                  </a:moveTo>
                  <a:cubicBezTo>
                    <a:pt x="2346" y="2813"/>
                    <a:pt x="1765" y="2076"/>
                    <a:pt x="1700" y="1193"/>
                  </a:cubicBezTo>
                  <a:lnTo>
                    <a:pt x="2386" y="1193"/>
                  </a:lnTo>
                  <a:lnTo>
                    <a:pt x="1193" y="0"/>
                  </a:lnTo>
                  <a:lnTo>
                    <a:pt x="0" y="1193"/>
                  </a:lnTo>
                  <a:lnTo>
                    <a:pt x="710" y="1193"/>
                  </a:lnTo>
                  <a:cubicBezTo>
                    <a:pt x="776" y="2503"/>
                    <a:pt x="1634" y="3605"/>
                    <a:pt x="2812" y="4032"/>
                  </a:cubicBezTo>
                  <a:lnTo>
                    <a:pt x="2514" y="3734"/>
                  </a:lnTo>
                  <a:lnTo>
                    <a:pt x="3143" y="3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2"/>
            <p:cNvSpPr/>
            <p:nvPr/>
          </p:nvSpPr>
          <p:spPr>
            <a:xfrm>
              <a:off x="4270376" y="744538"/>
              <a:ext cx="931866" cy="727078"/>
            </a:xfrm>
            <a:custGeom>
              <a:rect b="b" l="l" r="r" t="t"/>
              <a:pathLst>
                <a:path extrusionOk="0" h="3143" w="4032">
                  <a:moveTo>
                    <a:pt x="927" y="3143"/>
                  </a:moveTo>
                  <a:cubicBezTo>
                    <a:pt x="1220" y="2346"/>
                    <a:pt x="1956" y="1765"/>
                    <a:pt x="2839" y="1700"/>
                  </a:cubicBezTo>
                  <a:lnTo>
                    <a:pt x="2839" y="2386"/>
                  </a:lnTo>
                  <a:lnTo>
                    <a:pt x="4032" y="1193"/>
                  </a:lnTo>
                  <a:lnTo>
                    <a:pt x="2839" y="0"/>
                  </a:lnTo>
                  <a:lnTo>
                    <a:pt x="2839" y="711"/>
                  </a:lnTo>
                  <a:cubicBezTo>
                    <a:pt x="1530" y="776"/>
                    <a:pt x="428" y="1634"/>
                    <a:pt x="0" y="2812"/>
                  </a:cubicBezTo>
                  <a:lnTo>
                    <a:pt x="298" y="2514"/>
                  </a:lnTo>
                  <a:lnTo>
                    <a:pt x="927" y="3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42"/>
          <p:cNvGrpSpPr/>
          <p:nvPr/>
        </p:nvGrpSpPr>
        <p:grpSpPr>
          <a:xfrm rot="-5400000">
            <a:off x="5854695" y="1367375"/>
            <a:ext cx="437783" cy="377612"/>
            <a:chOff x="1100" y="-204"/>
            <a:chExt cx="5476" cy="4724"/>
          </a:xfrm>
        </p:grpSpPr>
        <p:sp>
          <p:nvSpPr>
            <p:cNvPr id="320" name="Google Shape;320;p42"/>
            <p:cNvSpPr/>
            <p:nvPr/>
          </p:nvSpPr>
          <p:spPr>
            <a:xfrm>
              <a:off x="3804" y="-204"/>
              <a:ext cx="2772" cy="4047"/>
            </a:xfrm>
            <a:custGeom>
              <a:rect b="b" l="l" r="r" t="t"/>
              <a:pathLst>
                <a:path extrusionOk="0" h="1785" w="1220">
                  <a:moveTo>
                    <a:pt x="714" y="44"/>
                  </a:moveTo>
                  <a:cubicBezTo>
                    <a:pt x="700" y="29"/>
                    <a:pt x="685" y="14"/>
                    <a:pt x="670" y="14"/>
                  </a:cubicBezTo>
                  <a:cubicBezTo>
                    <a:pt x="640" y="0"/>
                    <a:pt x="595" y="0"/>
                    <a:pt x="551" y="14"/>
                  </a:cubicBezTo>
                  <a:cubicBezTo>
                    <a:pt x="536" y="29"/>
                    <a:pt x="521" y="29"/>
                    <a:pt x="506" y="44"/>
                  </a:cubicBezTo>
                  <a:cubicBezTo>
                    <a:pt x="60" y="491"/>
                    <a:pt x="60" y="491"/>
                    <a:pt x="60" y="491"/>
                  </a:cubicBezTo>
                  <a:cubicBezTo>
                    <a:pt x="0" y="550"/>
                    <a:pt x="0" y="640"/>
                    <a:pt x="60" y="699"/>
                  </a:cubicBezTo>
                  <a:cubicBezTo>
                    <a:pt x="119" y="759"/>
                    <a:pt x="208" y="759"/>
                    <a:pt x="268" y="699"/>
                  </a:cubicBezTo>
                  <a:cubicBezTo>
                    <a:pt x="461" y="506"/>
                    <a:pt x="461" y="506"/>
                    <a:pt x="461" y="506"/>
                  </a:cubicBezTo>
                  <a:cubicBezTo>
                    <a:pt x="461" y="1637"/>
                    <a:pt x="461" y="1637"/>
                    <a:pt x="461" y="1637"/>
                  </a:cubicBezTo>
                  <a:cubicBezTo>
                    <a:pt x="461" y="1726"/>
                    <a:pt x="521" y="1785"/>
                    <a:pt x="610" y="1785"/>
                  </a:cubicBezTo>
                  <a:cubicBezTo>
                    <a:pt x="700" y="1785"/>
                    <a:pt x="759" y="1726"/>
                    <a:pt x="759" y="1637"/>
                  </a:cubicBezTo>
                  <a:cubicBezTo>
                    <a:pt x="759" y="506"/>
                    <a:pt x="759" y="506"/>
                    <a:pt x="759" y="506"/>
                  </a:cubicBezTo>
                  <a:cubicBezTo>
                    <a:pt x="953" y="699"/>
                    <a:pt x="953" y="699"/>
                    <a:pt x="953" y="699"/>
                  </a:cubicBezTo>
                  <a:cubicBezTo>
                    <a:pt x="982" y="729"/>
                    <a:pt x="1012" y="744"/>
                    <a:pt x="1057" y="744"/>
                  </a:cubicBezTo>
                  <a:cubicBezTo>
                    <a:pt x="1101" y="744"/>
                    <a:pt x="1131" y="729"/>
                    <a:pt x="1161" y="699"/>
                  </a:cubicBezTo>
                  <a:cubicBezTo>
                    <a:pt x="1220" y="640"/>
                    <a:pt x="1220" y="550"/>
                    <a:pt x="1161" y="491"/>
                  </a:cubicBezTo>
                  <a:lnTo>
                    <a:pt x="71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1100" y="470"/>
              <a:ext cx="2772" cy="4050"/>
            </a:xfrm>
            <a:custGeom>
              <a:rect b="b" l="l" r="r" t="t"/>
              <a:pathLst>
                <a:path extrusionOk="0" h="1786" w="1220">
                  <a:moveTo>
                    <a:pt x="952" y="1087"/>
                  </a:moveTo>
                  <a:cubicBezTo>
                    <a:pt x="759" y="1280"/>
                    <a:pt x="759" y="1280"/>
                    <a:pt x="759" y="1280"/>
                  </a:cubicBezTo>
                  <a:cubicBezTo>
                    <a:pt x="759" y="149"/>
                    <a:pt x="759" y="149"/>
                    <a:pt x="759" y="149"/>
                  </a:cubicBezTo>
                  <a:cubicBezTo>
                    <a:pt x="759" y="60"/>
                    <a:pt x="699" y="0"/>
                    <a:pt x="610" y="0"/>
                  </a:cubicBezTo>
                  <a:cubicBezTo>
                    <a:pt x="520" y="0"/>
                    <a:pt x="461" y="60"/>
                    <a:pt x="461" y="149"/>
                  </a:cubicBezTo>
                  <a:cubicBezTo>
                    <a:pt x="461" y="1280"/>
                    <a:pt x="461" y="1280"/>
                    <a:pt x="461" y="1280"/>
                  </a:cubicBezTo>
                  <a:cubicBezTo>
                    <a:pt x="267" y="1087"/>
                    <a:pt x="267" y="1087"/>
                    <a:pt x="267" y="1087"/>
                  </a:cubicBezTo>
                  <a:cubicBezTo>
                    <a:pt x="208" y="1027"/>
                    <a:pt x="119" y="1027"/>
                    <a:pt x="59" y="1087"/>
                  </a:cubicBezTo>
                  <a:cubicBezTo>
                    <a:pt x="0" y="1146"/>
                    <a:pt x="0" y="1235"/>
                    <a:pt x="59" y="1295"/>
                  </a:cubicBezTo>
                  <a:cubicBezTo>
                    <a:pt x="506" y="1741"/>
                    <a:pt x="506" y="1741"/>
                    <a:pt x="506" y="1741"/>
                  </a:cubicBezTo>
                  <a:cubicBezTo>
                    <a:pt x="520" y="1756"/>
                    <a:pt x="535" y="1771"/>
                    <a:pt x="550" y="1771"/>
                  </a:cubicBezTo>
                  <a:cubicBezTo>
                    <a:pt x="565" y="1786"/>
                    <a:pt x="595" y="1786"/>
                    <a:pt x="610" y="1786"/>
                  </a:cubicBezTo>
                  <a:cubicBezTo>
                    <a:pt x="625" y="1786"/>
                    <a:pt x="654" y="1786"/>
                    <a:pt x="669" y="1771"/>
                  </a:cubicBezTo>
                  <a:cubicBezTo>
                    <a:pt x="684" y="1756"/>
                    <a:pt x="699" y="1756"/>
                    <a:pt x="714" y="1741"/>
                  </a:cubicBezTo>
                  <a:cubicBezTo>
                    <a:pt x="1160" y="1295"/>
                    <a:pt x="1160" y="1295"/>
                    <a:pt x="1160" y="1295"/>
                  </a:cubicBezTo>
                  <a:cubicBezTo>
                    <a:pt x="1220" y="1235"/>
                    <a:pt x="1220" y="1146"/>
                    <a:pt x="1160" y="1087"/>
                  </a:cubicBezTo>
                  <a:cubicBezTo>
                    <a:pt x="1101" y="1027"/>
                    <a:pt x="1012" y="1027"/>
                    <a:pt x="952" y="1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42"/>
          <p:cNvSpPr/>
          <p:nvPr/>
        </p:nvSpPr>
        <p:spPr>
          <a:xfrm>
            <a:off x="2353896" y="1297757"/>
            <a:ext cx="427125" cy="388519"/>
          </a:xfrm>
          <a:custGeom>
            <a:rect b="b" l="l" r="r" t="t"/>
            <a:pathLst>
              <a:path extrusionOk="0" h="1971" w="2162">
                <a:moveTo>
                  <a:pt x="669" y="288"/>
                </a:moveTo>
                <a:cubicBezTo>
                  <a:pt x="707" y="326"/>
                  <a:pt x="707" y="386"/>
                  <a:pt x="669" y="424"/>
                </a:cubicBezTo>
                <a:cubicBezTo>
                  <a:pt x="650" y="443"/>
                  <a:pt x="626" y="452"/>
                  <a:pt x="602" y="452"/>
                </a:cubicBezTo>
                <a:cubicBezTo>
                  <a:pt x="579" y="452"/>
                  <a:pt x="555" y="443"/>
                  <a:pt x="536" y="424"/>
                </a:cubicBezTo>
                <a:cubicBezTo>
                  <a:pt x="450" y="338"/>
                  <a:pt x="450" y="338"/>
                  <a:pt x="450" y="338"/>
                </a:cubicBezTo>
                <a:cubicBezTo>
                  <a:pt x="450" y="414"/>
                  <a:pt x="450" y="414"/>
                  <a:pt x="450" y="414"/>
                </a:cubicBezTo>
                <a:cubicBezTo>
                  <a:pt x="450" y="478"/>
                  <a:pt x="436" y="540"/>
                  <a:pt x="410" y="600"/>
                </a:cubicBezTo>
                <a:cubicBezTo>
                  <a:pt x="290" y="869"/>
                  <a:pt x="290" y="869"/>
                  <a:pt x="290" y="869"/>
                </a:cubicBezTo>
                <a:cubicBezTo>
                  <a:pt x="276" y="905"/>
                  <a:pt x="267" y="940"/>
                  <a:pt x="267" y="978"/>
                </a:cubicBezTo>
                <a:cubicBezTo>
                  <a:pt x="267" y="1093"/>
                  <a:pt x="267" y="1093"/>
                  <a:pt x="267" y="1093"/>
                </a:cubicBezTo>
                <a:cubicBezTo>
                  <a:pt x="267" y="1131"/>
                  <a:pt x="276" y="1171"/>
                  <a:pt x="293" y="1207"/>
                </a:cubicBezTo>
                <a:cubicBezTo>
                  <a:pt x="405" y="1445"/>
                  <a:pt x="405" y="1445"/>
                  <a:pt x="405" y="1445"/>
                </a:cubicBezTo>
                <a:cubicBezTo>
                  <a:pt x="433" y="1507"/>
                  <a:pt x="448" y="1574"/>
                  <a:pt x="448" y="1640"/>
                </a:cubicBezTo>
                <a:cubicBezTo>
                  <a:pt x="448" y="1876"/>
                  <a:pt x="448" y="1876"/>
                  <a:pt x="448" y="1876"/>
                </a:cubicBezTo>
                <a:cubicBezTo>
                  <a:pt x="448" y="1929"/>
                  <a:pt x="405" y="1971"/>
                  <a:pt x="352" y="1971"/>
                </a:cubicBezTo>
                <a:cubicBezTo>
                  <a:pt x="300" y="1971"/>
                  <a:pt x="257" y="1929"/>
                  <a:pt x="257" y="1876"/>
                </a:cubicBezTo>
                <a:cubicBezTo>
                  <a:pt x="257" y="1640"/>
                  <a:pt x="257" y="1640"/>
                  <a:pt x="257" y="1640"/>
                </a:cubicBezTo>
                <a:cubicBezTo>
                  <a:pt x="257" y="1602"/>
                  <a:pt x="248" y="1562"/>
                  <a:pt x="231" y="1526"/>
                </a:cubicBezTo>
                <a:cubicBezTo>
                  <a:pt x="119" y="1288"/>
                  <a:pt x="119" y="1288"/>
                  <a:pt x="119" y="1288"/>
                </a:cubicBezTo>
                <a:cubicBezTo>
                  <a:pt x="90" y="1226"/>
                  <a:pt x="76" y="1159"/>
                  <a:pt x="76" y="1093"/>
                </a:cubicBezTo>
                <a:cubicBezTo>
                  <a:pt x="76" y="978"/>
                  <a:pt x="76" y="978"/>
                  <a:pt x="76" y="978"/>
                </a:cubicBezTo>
                <a:cubicBezTo>
                  <a:pt x="76" y="914"/>
                  <a:pt x="90" y="852"/>
                  <a:pt x="117" y="793"/>
                </a:cubicBezTo>
                <a:cubicBezTo>
                  <a:pt x="236" y="524"/>
                  <a:pt x="236" y="524"/>
                  <a:pt x="236" y="524"/>
                </a:cubicBezTo>
                <a:cubicBezTo>
                  <a:pt x="250" y="488"/>
                  <a:pt x="260" y="452"/>
                  <a:pt x="260" y="414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174" y="424"/>
                  <a:pt x="174" y="424"/>
                  <a:pt x="174" y="424"/>
                </a:cubicBezTo>
                <a:cubicBezTo>
                  <a:pt x="136" y="462"/>
                  <a:pt x="76" y="462"/>
                  <a:pt x="38" y="424"/>
                </a:cubicBezTo>
                <a:cubicBezTo>
                  <a:pt x="0" y="386"/>
                  <a:pt x="0" y="326"/>
                  <a:pt x="38" y="288"/>
                </a:cubicBezTo>
                <a:cubicBezTo>
                  <a:pt x="286" y="38"/>
                  <a:pt x="286" y="38"/>
                  <a:pt x="286" y="38"/>
                </a:cubicBezTo>
                <a:cubicBezTo>
                  <a:pt x="324" y="0"/>
                  <a:pt x="383" y="0"/>
                  <a:pt x="421" y="38"/>
                </a:cubicBezTo>
                <a:lnTo>
                  <a:pt x="669" y="288"/>
                </a:lnTo>
                <a:close/>
                <a:moveTo>
                  <a:pt x="1148" y="38"/>
                </a:moveTo>
                <a:cubicBezTo>
                  <a:pt x="1129" y="19"/>
                  <a:pt x="1105" y="9"/>
                  <a:pt x="1081" y="9"/>
                </a:cubicBezTo>
                <a:cubicBezTo>
                  <a:pt x="1055" y="9"/>
                  <a:pt x="1031" y="19"/>
                  <a:pt x="1014" y="38"/>
                </a:cubicBezTo>
                <a:cubicBezTo>
                  <a:pt x="764" y="288"/>
                  <a:pt x="764" y="288"/>
                  <a:pt x="764" y="288"/>
                </a:cubicBezTo>
                <a:cubicBezTo>
                  <a:pt x="726" y="326"/>
                  <a:pt x="726" y="386"/>
                  <a:pt x="764" y="424"/>
                </a:cubicBezTo>
                <a:cubicBezTo>
                  <a:pt x="802" y="462"/>
                  <a:pt x="862" y="462"/>
                  <a:pt x="900" y="424"/>
                </a:cubicBezTo>
                <a:cubicBezTo>
                  <a:pt x="986" y="338"/>
                  <a:pt x="986" y="338"/>
                  <a:pt x="986" y="338"/>
                </a:cubicBezTo>
                <a:cubicBezTo>
                  <a:pt x="986" y="414"/>
                  <a:pt x="986" y="414"/>
                  <a:pt x="986" y="414"/>
                </a:cubicBezTo>
                <a:cubicBezTo>
                  <a:pt x="986" y="452"/>
                  <a:pt x="979" y="488"/>
                  <a:pt x="962" y="524"/>
                </a:cubicBezTo>
                <a:cubicBezTo>
                  <a:pt x="843" y="793"/>
                  <a:pt x="843" y="793"/>
                  <a:pt x="843" y="793"/>
                </a:cubicBezTo>
                <a:cubicBezTo>
                  <a:pt x="817" y="852"/>
                  <a:pt x="802" y="914"/>
                  <a:pt x="802" y="978"/>
                </a:cubicBezTo>
                <a:cubicBezTo>
                  <a:pt x="802" y="1093"/>
                  <a:pt x="802" y="1093"/>
                  <a:pt x="802" y="1093"/>
                </a:cubicBezTo>
                <a:cubicBezTo>
                  <a:pt x="802" y="1159"/>
                  <a:pt x="817" y="1228"/>
                  <a:pt x="845" y="1288"/>
                </a:cubicBezTo>
                <a:cubicBezTo>
                  <a:pt x="957" y="1526"/>
                  <a:pt x="957" y="1526"/>
                  <a:pt x="957" y="1526"/>
                </a:cubicBezTo>
                <a:cubicBezTo>
                  <a:pt x="974" y="1562"/>
                  <a:pt x="983" y="1602"/>
                  <a:pt x="983" y="1640"/>
                </a:cubicBezTo>
                <a:cubicBezTo>
                  <a:pt x="983" y="1876"/>
                  <a:pt x="983" y="1876"/>
                  <a:pt x="983" y="1876"/>
                </a:cubicBezTo>
                <a:cubicBezTo>
                  <a:pt x="983" y="1929"/>
                  <a:pt x="1026" y="1971"/>
                  <a:pt x="1079" y="1971"/>
                </a:cubicBezTo>
                <a:cubicBezTo>
                  <a:pt x="1131" y="1971"/>
                  <a:pt x="1174" y="1929"/>
                  <a:pt x="1174" y="1876"/>
                </a:cubicBezTo>
                <a:cubicBezTo>
                  <a:pt x="1174" y="1640"/>
                  <a:pt x="1174" y="1640"/>
                  <a:pt x="1174" y="1640"/>
                </a:cubicBezTo>
                <a:cubicBezTo>
                  <a:pt x="1174" y="1574"/>
                  <a:pt x="1160" y="1505"/>
                  <a:pt x="1131" y="1445"/>
                </a:cubicBezTo>
                <a:cubicBezTo>
                  <a:pt x="1019" y="1207"/>
                  <a:pt x="1019" y="1207"/>
                  <a:pt x="1019" y="1207"/>
                </a:cubicBezTo>
                <a:cubicBezTo>
                  <a:pt x="1002" y="1171"/>
                  <a:pt x="993" y="1131"/>
                  <a:pt x="993" y="1093"/>
                </a:cubicBezTo>
                <a:cubicBezTo>
                  <a:pt x="993" y="978"/>
                  <a:pt x="993" y="978"/>
                  <a:pt x="993" y="978"/>
                </a:cubicBezTo>
                <a:cubicBezTo>
                  <a:pt x="993" y="940"/>
                  <a:pt x="1000" y="905"/>
                  <a:pt x="1017" y="869"/>
                </a:cubicBezTo>
                <a:cubicBezTo>
                  <a:pt x="1136" y="600"/>
                  <a:pt x="1136" y="600"/>
                  <a:pt x="1136" y="600"/>
                </a:cubicBezTo>
                <a:cubicBezTo>
                  <a:pt x="1162" y="540"/>
                  <a:pt x="1176" y="478"/>
                  <a:pt x="1176" y="414"/>
                </a:cubicBezTo>
                <a:cubicBezTo>
                  <a:pt x="1176" y="338"/>
                  <a:pt x="1176" y="338"/>
                  <a:pt x="1176" y="338"/>
                </a:cubicBezTo>
                <a:cubicBezTo>
                  <a:pt x="1262" y="424"/>
                  <a:pt x="1262" y="424"/>
                  <a:pt x="1262" y="424"/>
                </a:cubicBezTo>
                <a:cubicBezTo>
                  <a:pt x="1281" y="443"/>
                  <a:pt x="1305" y="452"/>
                  <a:pt x="1329" y="452"/>
                </a:cubicBezTo>
                <a:cubicBezTo>
                  <a:pt x="1352" y="452"/>
                  <a:pt x="1376" y="443"/>
                  <a:pt x="1395" y="424"/>
                </a:cubicBezTo>
                <a:cubicBezTo>
                  <a:pt x="1433" y="386"/>
                  <a:pt x="1433" y="326"/>
                  <a:pt x="1395" y="288"/>
                </a:cubicBezTo>
                <a:lnTo>
                  <a:pt x="1148" y="38"/>
                </a:lnTo>
                <a:close/>
                <a:moveTo>
                  <a:pt x="2124" y="288"/>
                </a:moveTo>
                <a:cubicBezTo>
                  <a:pt x="1876" y="38"/>
                  <a:pt x="1876" y="38"/>
                  <a:pt x="1876" y="38"/>
                </a:cubicBezTo>
                <a:cubicBezTo>
                  <a:pt x="1857" y="19"/>
                  <a:pt x="1833" y="9"/>
                  <a:pt x="1810" y="9"/>
                </a:cubicBezTo>
                <a:cubicBezTo>
                  <a:pt x="1786" y="9"/>
                  <a:pt x="1760" y="19"/>
                  <a:pt x="1743" y="38"/>
                </a:cubicBezTo>
                <a:cubicBezTo>
                  <a:pt x="1493" y="288"/>
                  <a:pt x="1493" y="288"/>
                  <a:pt x="1493" y="288"/>
                </a:cubicBezTo>
                <a:cubicBezTo>
                  <a:pt x="1455" y="326"/>
                  <a:pt x="1455" y="386"/>
                  <a:pt x="1493" y="424"/>
                </a:cubicBezTo>
                <a:cubicBezTo>
                  <a:pt x="1531" y="462"/>
                  <a:pt x="1591" y="462"/>
                  <a:pt x="1629" y="424"/>
                </a:cubicBezTo>
                <a:cubicBezTo>
                  <a:pt x="1714" y="338"/>
                  <a:pt x="1714" y="338"/>
                  <a:pt x="1714" y="338"/>
                </a:cubicBezTo>
                <a:cubicBezTo>
                  <a:pt x="1714" y="414"/>
                  <a:pt x="1714" y="414"/>
                  <a:pt x="1714" y="414"/>
                </a:cubicBezTo>
                <a:cubicBezTo>
                  <a:pt x="1714" y="452"/>
                  <a:pt x="1707" y="488"/>
                  <a:pt x="1691" y="524"/>
                </a:cubicBezTo>
                <a:cubicBezTo>
                  <a:pt x="1572" y="793"/>
                  <a:pt x="1572" y="793"/>
                  <a:pt x="1572" y="793"/>
                </a:cubicBezTo>
                <a:cubicBezTo>
                  <a:pt x="1545" y="852"/>
                  <a:pt x="1531" y="914"/>
                  <a:pt x="1531" y="978"/>
                </a:cubicBezTo>
                <a:cubicBezTo>
                  <a:pt x="1531" y="1093"/>
                  <a:pt x="1531" y="1093"/>
                  <a:pt x="1531" y="1093"/>
                </a:cubicBezTo>
                <a:cubicBezTo>
                  <a:pt x="1531" y="1159"/>
                  <a:pt x="1545" y="1228"/>
                  <a:pt x="1574" y="1288"/>
                </a:cubicBezTo>
                <a:cubicBezTo>
                  <a:pt x="1686" y="1526"/>
                  <a:pt x="1686" y="1526"/>
                  <a:pt x="1686" y="1526"/>
                </a:cubicBezTo>
                <a:cubicBezTo>
                  <a:pt x="1702" y="1562"/>
                  <a:pt x="1712" y="1602"/>
                  <a:pt x="1712" y="1640"/>
                </a:cubicBezTo>
                <a:cubicBezTo>
                  <a:pt x="1712" y="1876"/>
                  <a:pt x="1712" y="1876"/>
                  <a:pt x="1712" y="1876"/>
                </a:cubicBezTo>
                <a:cubicBezTo>
                  <a:pt x="1712" y="1929"/>
                  <a:pt x="1755" y="1971"/>
                  <a:pt x="1807" y="1971"/>
                </a:cubicBezTo>
                <a:cubicBezTo>
                  <a:pt x="1860" y="1971"/>
                  <a:pt x="1902" y="1929"/>
                  <a:pt x="1902" y="1876"/>
                </a:cubicBezTo>
                <a:cubicBezTo>
                  <a:pt x="1902" y="1640"/>
                  <a:pt x="1902" y="1640"/>
                  <a:pt x="1902" y="1640"/>
                </a:cubicBezTo>
                <a:cubicBezTo>
                  <a:pt x="1902" y="1574"/>
                  <a:pt x="1888" y="1505"/>
                  <a:pt x="1860" y="1445"/>
                </a:cubicBezTo>
                <a:cubicBezTo>
                  <a:pt x="1748" y="1205"/>
                  <a:pt x="1748" y="1205"/>
                  <a:pt x="1748" y="1205"/>
                </a:cubicBezTo>
                <a:cubicBezTo>
                  <a:pt x="1731" y="1169"/>
                  <a:pt x="1722" y="1128"/>
                  <a:pt x="1722" y="1090"/>
                </a:cubicBezTo>
                <a:cubicBezTo>
                  <a:pt x="1722" y="976"/>
                  <a:pt x="1722" y="976"/>
                  <a:pt x="1722" y="976"/>
                </a:cubicBezTo>
                <a:cubicBezTo>
                  <a:pt x="1722" y="938"/>
                  <a:pt x="1729" y="902"/>
                  <a:pt x="1745" y="867"/>
                </a:cubicBezTo>
                <a:cubicBezTo>
                  <a:pt x="1864" y="597"/>
                  <a:pt x="1864" y="597"/>
                  <a:pt x="1864" y="597"/>
                </a:cubicBezTo>
                <a:cubicBezTo>
                  <a:pt x="1891" y="538"/>
                  <a:pt x="1905" y="476"/>
                  <a:pt x="1905" y="412"/>
                </a:cubicBezTo>
                <a:cubicBezTo>
                  <a:pt x="1905" y="336"/>
                  <a:pt x="1905" y="336"/>
                  <a:pt x="1905" y="336"/>
                </a:cubicBezTo>
                <a:cubicBezTo>
                  <a:pt x="1991" y="421"/>
                  <a:pt x="1991" y="421"/>
                  <a:pt x="1991" y="421"/>
                </a:cubicBezTo>
                <a:cubicBezTo>
                  <a:pt x="2010" y="440"/>
                  <a:pt x="2033" y="450"/>
                  <a:pt x="2057" y="450"/>
                </a:cubicBezTo>
                <a:cubicBezTo>
                  <a:pt x="2081" y="450"/>
                  <a:pt x="2105" y="440"/>
                  <a:pt x="2124" y="421"/>
                </a:cubicBezTo>
                <a:cubicBezTo>
                  <a:pt x="2162" y="386"/>
                  <a:pt x="2162" y="324"/>
                  <a:pt x="2124" y="2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42"/>
          <p:cNvGrpSpPr/>
          <p:nvPr/>
        </p:nvGrpSpPr>
        <p:grpSpPr>
          <a:xfrm>
            <a:off x="2462146" y="4725136"/>
            <a:ext cx="1261125" cy="1370239"/>
            <a:chOff x="1799692" y="1730002"/>
            <a:chExt cx="3898378" cy="4235670"/>
          </a:xfrm>
        </p:grpSpPr>
        <p:grpSp>
          <p:nvGrpSpPr>
            <p:cNvPr id="324" name="Google Shape;324;p42"/>
            <p:cNvGrpSpPr/>
            <p:nvPr/>
          </p:nvGrpSpPr>
          <p:grpSpPr>
            <a:xfrm>
              <a:off x="1799692" y="1730002"/>
              <a:ext cx="3898378" cy="4235670"/>
              <a:chOff x="1681242" y="947139"/>
              <a:chExt cx="4425951" cy="4808890"/>
            </a:xfrm>
          </p:grpSpPr>
          <p:grpSp>
            <p:nvGrpSpPr>
              <p:cNvPr id="325" name="Google Shape;325;p42"/>
              <p:cNvGrpSpPr/>
              <p:nvPr/>
            </p:nvGrpSpPr>
            <p:grpSpPr>
              <a:xfrm>
                <a:off x="1681242" y="1271386"/>
                <a:ext cx="4425951" cy="4484643"/>
                <a:chOff x="1725178" y="1516637"/>
                <a:chExt cx="3689830" cy="3738760"/>
              </a:xfrm>
            </p:grpSpPr>
            <p:grpSp>
              <p:nvGrpSpPr>
                <p:cNvPr id="326" name="Google Shape;326;p42"/>
                <p:cNvGrpSpPr/>
                <p:nvPr/>
              </p:nvGrpSpPr>
              <p:grpSpPr>
                <a:xfrm rot="-406116">
                  <a:off x="1908904" y="1756975"/>
                  <a:ext cx="3322377" cy="3314184"/>
                  <a:chOff x="2248806" y="1586754"/>
                  <a:chExt cx="3493087" cy="3484473"/>
                </a:xfrm>
              </p:grpSpPr>
              <p:sp>
                <p:nvSpPr>
                  <p:cNvPr id="327" name="Google Shape;327;p42"/>
                  <p:cNvSpPr/>
                  <p:nvPr/>
                </p:nvSpPr>
                <p:spPr>
                  <a:xfrm>
                    <a:off x="2248806" y="3194049"/>
                    <a:ext cx="1781378" cy="1876027"/>
                  </a:xfrm>
                  <a:custGeom>
                    <a:rect b="b" l="l" r="r" t="t"/>
                    <a:pathLst>
                      <a:path extrusionOk="0" h="1876027" w="1781378">
                        <a:moveTo>
                          <a:pt x="9728" y="0"/>
                        </a:moveTo>
                        <a:lnTo>
                          <a:pt x="1482928" y="0"/>
                        </a:lnTo>
                        <a:lnTo>
                          <a:pt x="1781378" y="1873250"/>
                        </a:lnTo>
                        <a:cubicBezTo>
                          <a:pt x="1008795" y="1892300"/>
                          <a:pt x="769167" y="1810046"/>
                          <a:pt x="91834" y="1727496"/>
                        </a:cubicBezTo>
                        <a:cubicBezTo>
                          <a:pt x="-9816" y="887327"/>
                          <a:pt x="-8977" y="738864"/>
                          <a:pt x="9728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370"/>
                    </a:srgbClr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42"/>
                  <p:cNvSpPr/>
                  <p:nvPr/>
                </p:nvSpPr>
                <p:spPr>
                  <a:xfrm>
                    <a:off x="2251550" y="1586754"/>
                    <a:ext cx="3490343" cy="3484473"/>
                  </a:xfrm>
                  <a:custGeom>
                    <a:rect b="b" l="l" r="r" t="t"/>
                    <a:pathLst>
                      <a:path extrusionOk="0" h="3484473" w="3490343">
                        <a:moveTo>
                          <a:pt x="26605" y="0"/>
                        </a:moveTo>
                        <a:lnTo>
                          <a:pt x="3490343" y="0"/>
                        </a:lnTo>
                        <a:lnTo>
                          <a:pt x="3490343" y="3455894"/>
                        </a:lnTo>
                        <a:cubicBezTo>
                          <a:pt x="2441473" y="3397624"/>
                          <a:pt x="1244684" y="3688977"/>
                          <a:pt x="276496" y="3160059"/>
                        </a:cubicBezTo>
                        <a:cubicBezTo>
                          <a:pt x="-158293" y="2469777"/>
                          <a:pt x="57982" y="1187823"/>
                          <a:pt x="26605" y="0"/>
                        </a:cubicBezTo>
                        <a:close/>
                      </a:path>
                    </a:pathLst>
                  </a:custGeom>
                  <a:solidFill>
                    <a:srgbClr val="F39C07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29" name="Google Shape;329;p42"/>
                <p:cNvGrpSpPr/>
                <p:nvPr/>
              </p:nvGrpSpPr>
              <p:grpSpPr>
                <a:xfrm rot="-699233">
                  <a:off x="2121604" y="1777519"/>
                  <a:ext cx="2875758" cy="2868666"/>
                  <a:chOff x="2248806" y="1586753"/>
                  <a:chExt cx="3493087" cy="3484473"/>
                </a:xfrm>
              </p:grpSpPr>
              <p:sp>
                <p:nvSpPr>
                  <p:cNvPr id="330" name="Google Shape;330;p42"/>
                  <p:cNvSpPr/>
                  <p:nvPr/>
                </p:nvSpPr>
                <p:spPr>
                  <a:xfrm>
                    <a:off x="2248806" y="3194049"/>
                    <a:ext cx="1781378" cy="1876027"/>
                  </a:xfrm>
                  <a:custGeom>
                    <a:rect b="b" l="l" r="r" t="t"/>
                    <a:pathLst>
                      <a:path extrusionOk="0" h="1876027" w="1781378">
                        <a:moveTo>
                          <a:pt x="9728" y="0"/>
                        </a:moveTo>
                        <a:lnTo>
                          <a:pt x="1482928" y="0"/>
                        </a:lnTo>
                        <a:lnTo>
                          <a:pt x="1781378" y="1873250"/>
                        </a:lnTo>
                        <a:cubicBezTo>
                          <a:pt x="1008795" y="1892300"/>
                          <a:pt x="769167" y="1810046"/>
                          <a:pt x="91834" y="1727496"/>
                        </a:cubicBezTo>
                        <a:cubicBezTo>
                          <a:pt x="-9816" y="887327"/>
                          <a:pt x="-8977" y="738864"/>
                          <a:pt x="9728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1370"/>
                    </a:srgbClr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42"/>
                  <p:cNvSpPr/>
                  <p:nvPr/>
                </p:nvSpPr>
                <p:spPr>
                  <a:xfrm>
                    <a:off x="2251550" y="1586753"/>
                    <a:ext cx="3490343" cy="3484473"/>
                  </a:xfrm>
                  <a:custGeom>
                    <a:rect b="b" l="l" r="r" t="t"/>
                    <a:pathLst>
                      <a:path extrusionOk="0" h="3484473" w="3490343">
                        <a:moveTo>
                          <a:pt x="26605" y="0"/>
                        </a:moveTo>
                        <a:lnTo>
                          <a:pt x="3490343" y="0"/>
                        </a:lnTo>
                        <a:lnTo>
                          <a:pt x="3490343" y="3455894"/>
                        </a:lnTo>
                        <a:cubicBezTo>
                          <a:pt x="2441473" y="3397624"/>
                          <a:pt x="1244684" y="3688977"/>
                          <a:pt x="276496" y="3160059"/>
                        </a:cubicBezTo>
                        <a:cubicBezTo>
                          <a:pt x="-158293" y="2469777"/>
                          <a:pt x="57982" y="1187823"/>
                          <a:pt x="26605" y="0"/>
                        </a:cubicBezTo>
                        <a:close/>
                      </a:path>
                    </a:pathLst>
                  </a:custGeom>
                  <a:solidFill>
                    <a:srgbClr val="FDEAC7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32" name="Google Shape;332;p42"/>
              <p:cNvGrpSpPr/>
              <p:nvPr/>
            </p:nvGrpSpPr>
            <p:grpSpPr>
              <a:xfrm rot="-513464">
                <a:off x="3152235" y="992396"/>
                <a:ext cx="669521" cy="818689"/>
                <a:chOff x="1686251" y="-292423"/>
                <a:chExt cx="5792359" cy="7082889"/>
              </a:xfrm>
            </p:grpSpPr>
            <p:grpSp>
              <p:nvGrpSpPr>
                <p:cNvPr id="333" name="Google Shape;333;p42"/>
                <p:cNvGrpSpPr/>
                <p:nvPr/>
              </p:nvGrpSpPr>
              <p:grpSpPr>
                <a:xfrm>
                  <a:off x="1686251" y="-292423"/>
                  <a:ext cx="5792359" cy="7082889"/>
                  <a:chOff x="1686251" y="-292423"/>
                  <a:chExt cx="5792359" cy="7082889"/>
                </a:xfrm>
              </p:grpSpPr>
              <p:grpSp>
                <p:nvGrpSpPr>
                  <p:cNvPr id="334" name="Google Shape;334;p42"/>
                  <p:cNvGrpSpPr/>
                  <p:nvPr/>
                </p:nvGrpSpPr>
                <p:grpSpPr>
                  <a:xfrm>
                    <a:off x="1686251" y="3598496"/>
                    <a:ext cx="5792359" cy="3191970"/>
                    <a:chOff x="1686251" y="3598496"/>
                    <a:chExt cx="5792359" cy="3191970"/>
                  </a:xfrm>
                </p:grpSpPr>
                <p:grpSp>
                  <p:nvGrpSpPr>
                    <p:cNvPr id="335" name="Google Shape;335;p42"/>
                    <p:cNvGrpSpPr/>
                    <p:nvPr/>
                  </p:nvGrpSpPr>
                  <p:grpSpPr>
                    <a:xfrm>
                      <a:off x="3463551" y="6406271"/>
                      <a:ext cx="2233323" cy="384195"/>
                      <a:chOff x="3801931" y="2835921"/>
                      <a:chExt cx="1298519" cy="200112"/>
                    </a:xfrm>
                  </p:grpSpPr>
                  <p:sp>
                    <p:nvSpPr>
                      <p:cNvPr id="336" name="Google Shape;336;p42"/>
                      <p:cNvSpPr/>
                      <p:nvPr/>
                    </p:nvSpPr>
                    <p:spPr>
                      <a:xfrm>
                        <a:off x="3801931" y="2835921"/>
                        <a:ext cx="1298519" cy="192891"/>
                      </a:xfrm>
                      <a:custGeom>
                        <a:rect b="b" l="l" r="r" t="t"/>
                        <a:pathLst>
                          <a:path extrusionOk="0" h="192891" w="1298519">
                            <a:moveTo>
                              <a:pt x="0" y="0"/>
                            </a:moveTo>
                            <a:lnTo>
                              <a:pt x="1298519" y="0"/>
                            </a:lnTo>
                            <a:cubicBezTo>
                              <a:pt x="1197273" y="50548"/>
                              <a:pt x="1191996" y="186706"/>
                              <a:pt x="1090701" y="192891"/>
                            </a:cubicBezTo>
                            <a:lnTo>
                              <a:pt x="220580" y="192891"/>
                            </a:lnTo>
                            <a:cubicBezTo>
                              <a:pt x="85058" y="171386"/>
                              <a:pt x="100178" y="36691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B2B2D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337" name="Google Shape;337;p42"/>
                      <p:cNvSpPr/>
                      <p:nvPr/>
                    </p:nvSpPr>
                    <p:spPr>
                      <a:xfrm>
                        <a:off x="4025254" y="2897913"/>
                        <a:ext cx="853653" cy="138120"/>
                      </a:xfrm>
                      <a:custGeom>
                        <a:rect b="b" l="l" r="r" t="t"/>
                        <a:pathLst>
                          <a:path extrusionOk="0" h="143875" w="853653">
                            <a:moveTo>
                              <a:pt x="95916" y="0"/>
                            </a:moveTo>
                            <a:lnTo>
                              <a:pt x="764130" y="1"/>
                            </a:lnTo>
                            <a:cubicBezTo>
                              <a:pt x="774788" y="22381"/>
                              <a:pt x="769460" y="105509"/>
                              <a:pt x="853653" y="143875"/>
                            </a:cubicBezTo>
                            <a:lnTo>
                              <a:pt x="0" y="143875"/>
                            </a:lnTo>
                            <a:cubicBezTo>
                              <a:pt x="92720" y="102312"/>
                              <a:pt x="83127" y="22381"/>
                              <a:pt x="95916" y="0"/>
                            </a:cubicBezTo>
                            <a:close/>
                          </a:path>
                        </a:pathLst>
                      </a:custGeom>
                      <a:solidFill>
                        <a:srgbClr val="535353"/>
                      </a:solidFill>
                      <a:ln>
                        <a:noFill/>
                      </a:ln>
                    </p:spPr>
                    <p:txBody>
                      <a:bodyPr anchorCtr="0" anchor="ctr" bIns="34275" lIns="68575" spcFirstLastPara="1" rIns="68575" wrap="square" tIns="3427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1400"/>
                          <a:buFont typeface="Arial"/>
                          <a:buNone/>
                        </a:pPr>
                        <a:r>
                          <a:t/>
                        </a:r>
                        <a:endParaRPr b="0" i="0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38" name="Google Shape;338;p42"/>
                    <p:cNvSpPr/>
                    <p:nvPr/>
                  </p:nvSpPr>
                  <p:spPr>
                    <a:xfrm>
                      <a:off x="1686251" y="3598496"/>
                      <a:ext cx="5792359" cy="2875318"/>
                    </a:xfrm>
                    <a:custGeom>
                      <a:rect b="b" l="l" r="r" t="t"/>
                      <a:pathLst>
                        <a:path extrusionOk="0" h="2875318" w="5792359">
                          <a:moveTo>
                            <a:pt x="0" y="0"/>
                          </a:moveTo>
                          <a:lnTo>
                            <a:pt x="5792359" y="0"/>
                          </a:lnTo>
                          <a:lnTo>
                            <a:pt x="5670671" y="2854458"/>
                          </a:lnTo>
                          <a:lnTo>
                            <a:pt x="114735" y="28753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B2B2D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39" name="Google Shape;339;p42"/>
                  <p:cNvSpPr/>
                  <p:nvPr/>
                </p:nvSpPr>
                <p:spPr>
                  <a:xfrm>
                    <a:off x="1709232" y="3593919"/>
                    <a:ext cx="5725837" cy="506649"/>
                  </a:xfrm>
                  <a:custGeom>
                    <a:rect b="b" l="l" r="r" t="t"/>
                    <a:pathLst>
                      <a:path extrusionOk="0" h="506649" w="5798316">
                        <a:moveTo>
                          <a:pt x="0" y="0"/>
                        </a:moveTo>
                        <a:lnTo>
                          <a:pt x="5798316" y="3558"/>
                        </a:lnTo>
                        <a:lnTo>
                          <a:pt x="5776968" y="503091"/>
                        </a:lnTo>
                        <a:lnTo>
                          <a:pt x="21348" y="5066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B2B2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340" name="Google Shape;340;p42"/>
                  <p:cNvGrpSpPr/>
                  <p:nvPr/>
                </p:nvGrpSpPr>
                <p:grpSpPr>
                  <a:xfrm>
                    <a:off x="3152390" y="-292423"/>
                    <a:ext cx="2810828" cy="6945873"/>
                    <a:chOff x="3152390" y="-292423"/>
                    <a:chExt cx="2810828" cy="6945873"/>
                  </a:xfrm>
                </p:grpSpPr>
                <p:sp>
                  <p:nvSpPr>
                    <p:cNvPr id="341" name="Google Shape;341;p42"/>
                    <p:cNvSpPr/>
                    <p:nvPr/>
                  </p:nvSpPr>
                  <p:spPr>
                    <a:xfrm>
                      <a:off x="3161323" y="-292423"/>
                      <a:ext cx="2801895" cy="6935499"/>
                    </a:xfrm>
                    <a:custGeom>
                      <a:rect b="b" l="l" r="r" t="t"/>
                      <a:pathLst>
                        <a:path extrusionOk="0" h="6935499" w="2801895">
                          <a:moveTo>
                            <a:pt x="1380760" y="1057"/>
                          </a:moveTo>
                          <a:cubicBezTo>
                            <a:pt x="2135352" y="-19784"/>
                            <a:pt x="2741453" y="268082"/>
                            <a:pt x="2777029" y="829488"/>
                          </a:cubicBezTo>
                          <a:cubicBezTo>
                            <a:pt x="2816104" y="1467990"/>
                            <a:pt x="2237767" y="1703996"/>
                            <a:pt x="2167428" y="1881391"/>
                          </a:cubicBezTo>
                          <a:lnTo>
                            <a:pt x="2684586" y="6654148"/>
                          </a:lnTo>
                          <a:cubicBezTo>
                            <a:pt x="2536120" y="6714678"/>
                            <a:pt x="2738603" y="6852187"/>
                            <a:pt x="2801895" y="6925104"/>
                          </a:cubicBezTo>
                          <a:cubicBezTo>
                            <a:pt x="2736102" y="6897777"/>
                            <a:pt x="2471525" y="7000535"/>
                            <a:pt x="2446412" y="6704438"/>
                          </a:cubicBezTo>
                          <a:lnTo>
                            <a:pt x="1997847" y="1855421"/>
                          </a:lnTo>
                          <a:cubicBezTo>
                            <a:pt x="1978494" y="1556395"/>
                            <a:pt x="2581475" y="1527758"/>
                            <a:pt x="2584587" y="859116"/>
                          </a:cubicBezTo>
                          <a:cubicBezTo>
                            <a:pt x="2535273" y="475521"/>
                            <a:pt x="2221354" y="187815"/>
                            <a:pt x="1386567" y="194458"/>
                          </a:cubicBezTo>
                          <a:cubicBezTo>
                            <a:pt x="618796" y="200867"/>
                            <a:pt x="317527" y="457445"/>
                            <a:pt x="254314" y="839579"/>
                          </a:cubicBezTo>
                          <a:cubicBezTo>
                            <a:pt x="205507" y="1450169"/>
                            <a:pt x="852190" y="1639861"/>
                            <a:pt x="829994" y="1801300"/>
                          </a:cubicBezTo>
                          <a:lnTo>
                            <a:pt x="399054" y="6657467"/>
                          </a:lnTo>
                          <a:cubicBezTo>
                            <a:pt x="366790" y="6952902"/>
                            <a:pt x="139375" y="6863857"/>
                            <a:pt x="0" y="6935499"/>
                          </a:cubicBezTo>
                          <a:cubicBezTo>
                            <a:pt x="177149" y="6833901"/>
                            <a:pt x="248790" y="6673685"/>
                            <a:pt x="148494" y="6646333"/>
                          </a:cubicBezTo>
                          <a:lnTo>
                            <a:pt x="665653" y="1861852"/>
                          </a:lnTo>
                          <a:cubicBezTo>
                            <a:pt x="686810" y="1752309"/>
                            <a:pt x="11724" y="1527378"/>
                            <a:pt x="74248" y="796517"/>
                          </a:cubicBezTo>
                          <a:cubicBezTo>
                            <a:pt x="168034" y="77379"/>
                            <a:pt x="999984" y="11192"/>
                            <a:pt x="1380760" y="1057"/>
                          </a:cubicBez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42" name="Google Shape;342;p42"/>
                    <p:cNvSpPr/>
                    <p:nvPr/>
                  </p:nvSpPr>
                  <p:spPr>
                    <a:xfrm>
                      <a:off x="3152390" y="-115555"/>
                      <a:ext cx="2804120" cy="6769005"/>
                    </a:xfrm>
                    <a:custGeom>
                      <a:rect b="b" l="l" r="r" t="t"/>
                      <a:pathLst>
                        <a:path extrusionOk="0" h="6769005" w="2804120">
                          <a:moveTo>
                            <a:pt x="264049" y="808893"/>
                          </a:moveTo>
                          <a:cubicBezTo>
                            <a:pt x="213806" y="215483"/>
                            <a:pt x="739669" y="25679"/>
                            <a:pt x="1404535" y="0"/>
                          </a:cubicBezTo>
                          <a:cubicBezTo>
                            <a:pt x="2085033" y="24004"/>
                            <a:pt x="2483618" y="176404"/>
                            <a:pt x="2595266" y="648118"/>
                          </a:cubicBezTo>
                          <a:cubicBezTo>
                            <a:pt x="2610338" y="1303494"/>
                            <a:pt x="2054329" y="1407885"/>
                            <a:pt x="2012460" y="1611086"/>
                          </a:cubicBezTo>
                          <a:cubicBezTo>
                            <a:pt x="2077215" y="2601686"/>
                            <a:pt x="2388438" y="5672013"/>
                            <a:pt x="2467430" y="6567154"/>
                          </a:cubicBezTo>
                          <a:cubicBezTo>
                            <a:pt x="2518509" y="6851020"/>
                            <a:pt x="2825542" y="6749141"/>
                            <a:pt x="2802933" y="6759189"/>
                          </a:cubicBezTo>
                          <a:cubicBezTo>
                            <a:pt x="2647742" y="6774263"/>
                            <a:pt x="2436168" y="6777332"/>
                            <a:pt x="2412722" y="6523611"/>
                          </a:cubicBezTo>
                          <a:cubicBezTo>
                            <a:pt x="2293817" y="5651917"/>
                            <a:pt x="1998226" y="2472730"/>
                            <a:pt x="1937100" y="1622808"/>
                          </a:cubicBezTo>
                          <a:cubicBezTo>
                            <a:pt x="2030885" y="1264417"/>
                            <a:pt x="2525808" y="1341734"/>
                            <a:pt x="2524133" y="659284"/>
                          </a:cubicBezTo>
                          <a:cubicBezTo>
                            <a:pt x="2507385" y="192873"/>
                            <a:pt x="1766652" y="50598"/>
                            <a:pt x="1399834" y="74881"/>
                          </a:cubicBezTo>
                          <a:cubicBezTo>
                            <a:pt x="1023288" y="69981"/>
                            <a:pt x="239180" y="170696"/>
                            <a:pt x="329044" y="808891"/>
                          </a:cubicBezTo>
                          <a:cubicBezTo>
                            <a:pt x="392203" y="1243340"/>
                            <a:pt x="912561" y="1420007"/>
                            <a:pt x="922218" y="1655037"/>
                          </a:cubicBezTo>
                          <a:cubicBezTo>
                            <a:pt x="808805" y="3353689"/>
                            <a:pt x="556010" y="4966676"/>
                            <a:pt x="435989" y="6617397"/>
                          </a:cubicBezTo>
                          <a:cubicBezTo>
                            <a:pt x="395795" y="6789894"/>
                            <a:pt x="80387" y="6756958"/>
                            <a:pt x="0" y="6768681"/>
                          </a:cubicBezTo>
                          <a:cubicBezTo>
                            <a:pt x="85410" y="6736862"/>
                            <a:pt x="356718" y="6750259"/>
                            <a:pt x="371790" y="6668198"/>
                          </a:cubicBezTo>
                          <a:cubicBezTo>
                            <a:pt x="554893" y="4976725"/>
                            <a:pt x="677468" y="3297847"/>
                            <a:pt x="844940" y="1606374"/>
                          </a:cubicBezTo>
                          <a:cubicBezTo>
                            <a:pt x="672996" y="1354055"/>
                            <a:pt x="332712" y="1281166"/>
                            <a:pt x="264049" y="808893"/>
                          </a:cubicBez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343" name="Google Shape;343;p42"/>
                <p:cNvSpPr/>
                <p:nvPr/>
              </p:nvSpPr>
              <p:spPr>
                <a:xfrm rot="-5400000">
                  <a:off x="6267672" y="5619506"/>
                  <a:ext cx="477300" cy="1846200"/>
                </a:xfrm>
                <a:prstGeom prst="round2SameRect">
                  <a:avLst>
                    <a:gd fmla="val 50000" name="adj1"/>
                    <a:gd fmla="val 17253" name="adj2"/>
                  </a:avLst>
                </a:prstGeom>
                <a:solidFill>
                  <a:srgbClr val="53535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42"/>
                <p:cNvSpPr/>
                <p:nvPr/>
              </p:nvSpPr>
              <p:spPr>
                <a:xfrm rot="5400000">
                  <a:off x="2420437" y="5626229"/>
                  <a:ext cx="464700" cy="1837500"/>
                </a:xfrm>
                <a:prstGeom prst="round2SameRect">
                  <a:avLst>
                    <a:gd fmla="val 50000" name="adj1"/>
                    <a:gd fmla="val 17253" name="adj2"/>
                  </a:avLst>
                </a:prstGeom>
                <a:solidFill>
                  <a:srgbClr val="53535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45" name="Google Shape;345;p42"/>
            <p:cNvSpPr/>
            <p:nvPr/>
          </p:nvSpPr>
          <p:spPr>
            <a:xfrm rot="-687355">
              <a:off x="2329186" y="2850361"/>
              <a:ext cx="3048125" cy="1641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-US" sz="6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We have mentioned a framework of Lewin’s three stage model, you can use it as per your requirements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Lewin’s Change Model Template 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1" name="Google Shape;351;p43"/>
          <p:cNvSpPr txBox="1"/>
          <p:nvPr/>
        </p:nvSpPr>
        <p:spPr>
          <a:xfrm>
            <a:off x="5096820" y="1103524"/>
            <a:ext cx="5253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2" name="Google Shape;352;p43"/>
          <p:cNvSpPr txBox="1"/>
          <p:nvPr/>
        </p:nvSpPr>
        <p:spPr>
          <a:xfrm>
            <a:off x="5096820" y="2139618"/>
            <a:ext cx="5253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5096820" y="3174829"/>
            <a:ext cx="5253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354" name="Google Shape;354;p43"/>
          <p:cNvCxnSpPr/>
          <p:nvPr/>
        </p:nvCxnSpPr>
        <p:spPr>
          <a:xfrm rot="5400000">
            <a:off x="3585205" y="1596410"/>
            <a:ext cx="1003500" cy="878400"/>
          </a:xfrm>
          <a:prstGeom prst="straightConnector1">
            <a:avLst/>
          </a:prstGeom>
          <a:solidFill>
            <a:srgbClr val="01A595"/>
          </a:solidFill>
          <a:ln cap="flat" cmpd="sng" w="1905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43"/>
          <p:cNvCxnSpPr/>
          <p:nvPr/>
        </p:nvCxnSpPr>
        <p:spPr>
          <a:xfrm rot="5400000">
            <a:off x="4085392" y="2597028"/>
            <a:ext cx="465900" cy="410700"/>
          </a:xfrm>
          <a:prstGeom prst="straightConnector1">
            <a:avLst/>
          </a:prstGeom>
          <a:solidFill>
            <a:srgbClr val="01A595"/>
          </a:solidFill>
          <a:ln cap="flat" cmpd="sng" w="1905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43"/>
          <p:cNvCxnSpPr/>
          <p:nvPr/>
        </p:nvCxnSpPr>
        <p:spPr>
          <a:xfrm>
            <a:off x="4523699" y="1533268"/>
            <a:ext cx="1393200" cy="0"/>
          </a:xfrm>
          <a:prstGeom prst="straightConnector1">
            <a:avLst/>
          </a:prstGeom>
          <a:solidFill>
            <a:srgbClr val="01A595"/>
          </a:solidFill>
          <a:ln cap="flat" cmpd="sng" w="1905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43"/>
          <p:cNvCxnSpPr/>
          <p:nvPr/>
        </p:nvCxnSpPr>
        <p:spPr>
          <a:xfrm>
            <a:off x="4521237" y="2570079"/>
            <a:ext cx="1462200" cy="0"/>
          </a:xfrm>
          <a:prstGeom prst="straightConnector1">
            <a:avLst/>
          </a:prstGeom>
          <a:solidFill>
            <a:srgbClr val="01A595"/>
          </a:solidFill>
          <a:ln cap="flat" cmpd="sng" w="1905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43"/>
          <p:cNvCxnSpPr/>
          <p:nvPr/>
        </p:nvCxnSpPr>
        <p:spPr>
          <a:xfrm>
            <a:off x="4536627" y="3606890"/>
            <a:ext cx="1508100" cy="0"/>
          </a:xfrm>
          <a:prstGeom prst="straightConnector1">
            <a:avLst/>
          </a:prstGeom>
          <a:solidFill>
            <a:srgbClr val="01A595"/>
          </a:solidFill>
          <a:ln cap="flat" cmpd="sng" w="1905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43"/>
          <p:cNvCxnSpPr/>
          <p:nvPr/>
        </p:nvCxnSpPr>
        <p:spPr>
          <a:xfrm rot="5400000">
            <a:off x="4331054" y="3652788"/>
            <a:ext cx="258300" cy="160800"/>
          </a:xfrm>
          <a:prstGeom prst="straightConnector1">
            <a:avLst/>
          </a:prstGeom>
          <a:solidFill>
            <a:srgbClr val="01A595"/>
          </a:solidFill>
          <a:ln cap="flat" cmpd="sng" w="19050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0" name="Google Shape;360;p43"/>
          <p:cNvSpPr/>
          <p:nvPr/>
        </p:nvSpPr>
        <p:spPr>
          <a:xfrm>
            <a:off x="825038" y="2199789"/>
            <a:ext cx="3554700" cy="3554700"/>
          </a:xfrm>
          <a:prstGeom prst="donut">
            <a:avLst>
              <a:gd fmla="val 9089" name="adj"/>
            </a:avLst>
          </a:prstGeom>
          <a:solidFill>
            <a:srgbClr val="FFFFFF">
              <a:alpha val="6145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3"/>
          <p:cNvSpPr/>
          <p:nvPr/>
        </p:nvSpPr>
        <p:spPr>
          <a:xfrm>
            <a:off x="1321413" y="2715225"/>
            <a:ext cx="2523900" cy="2523900"/>
          </a:xfrm>
          <a:prstGeom prst="ellipse">
            <a:avLst/>
          </a:prstGeom>
          <a:solidFill>
            <a:srgbClr val="FFFFFF">
              <a:alpha val="61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3"/>
          <p:cNvSpPr/>
          <p:nvPr/>
        </p:nvSpPr>
        <p:spPr>
          <a:xfrm>
            <a:off x="1651251" y="3731625"/>
            <a:ext cx="19023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Lewin’s Change Model </a:t>
            </a:r>
            <a:endParaRPr b="1" sz="1800"/>
          </a:p>
        </p:txBody>
      </p:sp>
      <p:sp>
        <p:nvSpPr>
          <p:cNvPr id="363" name="Google Shape;363;p43"/>
          <p:cNvSpPr/>
          <p:nvPr/>
        </p:nvSpPr>
        <p:spPr>
          <a:xfrm>
            <a:off x="5863151" y="1319016"/>
            <a:ext cx="5503800" cy="937800"/>
          </a:xfrm>
          <a:prstGeom prst="rect">
            <a:avLst/>
          </a:prstGeom>
          <a:solidFill>
            <a:srgbClr val="04A59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4" name="Google Shape;364;p43"/>
          <p:cNvSpPr txBox="1"/>
          <p:nvPr/>
        </p:nvSpPr>
        <p:spPr>
          <a:xfrm>
            <a:off x="5947135" y="1401020"/>
            <a:ext cx="46542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Unfreezing to become motivated to change</a:t>
            </a:r>
            <a:endParaRPr/>
          </a:p>
        </p:txBody>
      </p:sp>
      <p:sp>
        <p:nvSpPr>
          <p:cNvPr id="365" name="Google Shape;365;p43"/>
          <p:cNvSpPr/>
          <p:nvPr/>
        </p:nvSpPr>
        <p:spPr>
          <a:xfrm>
            <a:off x="5947135" y="1726457"/>
            <a:ext cx="46875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sp>
        <p:nvSpPr>
          <p:cNvPr id="366" name="Google Shape;366;p43"/>
          <p:cNvSpPr/>
          <p:nvPr/>
        </p:nvSpPr>
        <p:spPr>
          <a:xfrm>
            <a:off x="5863151" y="2386855"/>
            <a:ext cx="5503800" cy="937800"/>
          </a:xfrm>
          <a:prstGeom prst="rect">
            <a:avLst/>
          </a:prstGeom>
          <a:solidFill>
            <a:srgbClr val="1890A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5947118" y="2484202"/>
            <a:ext cx="4485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Changing What Needs To Be Changed</a:t>
            </a:r>
            <a:endParaRPr/>
          </a:p>
        </p:txBody>
      </p:sp>
      <p:sp>
        <p:nvSpPr>
          <p:cNvPr id="368" name="Google Shape;368;p43"/>
          <p:cNvSpPr/>
          <p:nvPr/>
        </p:nvSpPr>
        <p:spPr>
          <a:xfrm>
            <a:off x="5947135" y="2794296"/>
            <a:ext cx="46875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  <p:sp>
        <p:nvSpPr>
          <p:cNvPr id="369" name="Google Shape;369;p43"/>
          <p:cNvSpPr/>
          <p:nvPr/>
        </p:nvSpPr>
        <p:spPr>
          <a:xfrm>
            <a:off x="5863151" y="3454694"/>
            <a:ext cx="5503800" cy="937800"/>
          </a:xfrm>
          <a:prstGeom prst="rect">
            <a:avLst/>
          </a:prstGeom>
          <a:solidFill>
            <a:srgbClr val="3E74A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5947117" y="3552025"/>
            <a:ext cx="4687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Refreezing to make change permanent</a:t>
            </a:r>
            <a:endParaRPr/>
          </a:p>
        </p:txBody>
      </p:sp>
      <p:sp>
        <p:nvSpPr>
          <p:cNvPr id="371" name="Google Shape;371;p43"/>
          <p:cNvSpPr/>
          <p:nvPr/>
        </p:nvSpPr>
        <p:spPr>
          <a:xfrm>
            <a:off x="5947135" y="3862134"/>
            <a:ext cx="46875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slide is 100% editable. Adapt it to your needs and capture your audience's attention.  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Lewin’s Change Model Template 3</a:t>
            </a:r>
            <a:endParaRPr/>
          </a:p>
        </p:txBody>
      </p:sp>
      <p:grpSp>
        <p:nvGrpSpPr>
          <p:cNvPr id="377" name="Google Shape;377;p44"/>
          <p:cNvGrpSpPr/>
          <p:nvPr/>
        </p:nvGrpSpPr>
        <p:grpSpPr>
          <a:xfrm>
            <a:off x="540656" y="1513268"/>
            <a:ext cx="2264506" cy="4254871"/>
            <a:chOff x="534365" y="1586034"/>
            <a:chExt cx="2294100" cy="4310476"/>
          </a:xfrm>
        </p:grpSpPr>
        <p:grpSp>
          <p:nvGrpSpPr>
            <p:cNvPr id="378" name="Google Shape;378;p44"/>
            <p:cNvGrpSpPr/>
            <p:nvPr/>
          </p:nvGrpSpPr>
          <p:grpSpPr>
            <a:xfrm>
              <a:off x="534365" y="1586034"/>
              <a:ext cx="2294100" cy="734400"/>
              <a:chOff x="593558" y="1586034"/>
              <a:chExt cx="2294100" cy="734400"/>
            </a:xfrm>
          </p:grpSpPr>
          <p:sp>
            <p:nvSpPr>
              <p:cNvPr id="379" name="Google Shape;379;p44"/>
              <p:cNvSpPr/>
              <p:nvPr/>
            </p:nvSpPr>
            <p:spPr>
              <a:xfrm>
                <a:off x="593558" y="1586034"/>
                <a:ext cx="2294100" cy="734400"/>
              </a:xfrm>
              <a:prstGeom prst="rect">
                <a:avLst/>
              </a:prstGeom>
              <a:solidFill>
                <a:srgbClr val="C5EEF8"/>
              </a:solidFill>
              <a:ln cap="flat" cmpd="sng" w="12700">
                <a:solidFill>
                  <a:srgbClr val="78FC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0" name="Google Shape;380;p44"/>
              <p:cNvSpPr txBox="1"/>
              <p:nvPr/>
            </p:nvSpPr>
            <p:spPr>
              <a:xfrm>
                <a:off x="1091493" y="1783954"/>
                <a:ext cx="12981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2C2C"/>
                  </a:buClr>
                  <a:buSzPts val="1200"/>
                  <a:buFont typeface="Georgia"/>
                  <a:buNone/>
                </a:pPr>
                <a:r>
                  <a:rPr b="1" lang="en-US" sz="1600" u="none" cap="none" strike="noStrike">
                    <a:solidFill>
                      <a:srgbClr val="2C2C2C"/>
                    </a:solidFill>
                  </a:rPr>
                  <a:t>Unfreeze</a:t>
                </a:r>
                <a:endParaRPr sz="1600"/>
              </a:p>
            </p:txBody>
          </p:sp>
        </p:grpSp>
        <p:grpSp>
          <p:nvGrpSpPr>
            <p:cNvPr id="381" name="Google Shape;381;p44"/>
            <p:cNvGrpSpPr/>
            <p:nvPr/>
          </p:nvGrpSpPr>
          <p:grpSpPr>
            <a:xfrm>
              <a:off x="534365" y="3374072"/>
              <a:ext cx="2294100" cy="734400"/>
              <a:chOff x="507886" y="3374072"/>
              <a:chExt cx="2294100" cy="734400"/>
            </a:xfrm>
          </p:grpSpPr>
          <p:sp>
            <p:nvSpPr>
              <p:cNvPr id="382" name="Google Shape;382;p44"/>
              <p:cNvSpPr/>
              <p:nvPr/>
            </p:nvSpPr>
            <p:spPr>
              <a:xfrm>
                <a:off x="507886" y="3374072"/>
                <a:ext cx="2294100" cy="734400"/>
              </a:xfrm>
              <a:prstGeom prst="rect">
                <a:avLst/>
              </a:prstGeom>
              <a:solidFill>
                <a:srgbClr val="BAFFF8"/>
              </a:solidFill>
              <a:ln cap="flat" cmpd="sng" w="12700">
                <a:solidFill>
                  <a:srgbClr val="8FDDF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3" name="Google Shape;383;p44"/>
              <p:cNvSpPr txBox="1"/>
              <p:nvPr/>
            </p:nvSpPr>
            <p:spPr>
              <a:xfrm>
                <a:off x="1046363" y="3571992"/>
                <a:ext cx="12171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2C2C"/>
                  </a:buClr>
                  <a:buSzPts val="1200"/>
                  <a:buFont typeface="Georgia"/>
                  <a:buNone/>
                </a:pPr>
                <a:r>
                  <a:rPr b="1" lang="en-US" sz="1600" u="none" cap="none" strike="noStrike">
                    <a:solidFill>
                      <a:srgbClr val="2C2C2C"/>
                    </a:solidFill>
                  </a:rPr>
                  <a:t>Change</a:t>
                </a:r>
                <a:endParaRPr sz="1600"/>
              </a:p>
            </p:txBody>
          </p:sp>
        </p:grpSp>
        <p:grpSp>
          <p:nvGrpSpPr>
            <p:cNvPr id="384" name="Google Shape;384;p44"/>
            <p:cNvGrpSpPr/>
            <p:nvPr/>
          </p:nvGrpSpPr>
          <p:grpSpPr>
            <a:xfrm>
              <a:off x="534365" y="5162110"/>
              <a:ext cx="2294100" cy="734400"/>
              <a:chOff x="518007" y="5162110"/>
              <a:chExt cx="2294100" cy="734400"/>
            </a:xfrm>
          </p:grpSpPr>
          <p:sp>
            <p:nvSpPr>
              <p:cNvPr id="385" name="Google Shape;385;p44"/>
              <p:cNvSpPr/>
              <p:nvPr/>
            </p:nvSpPr>
            <p:spPr>
              <a:xfrm>
                <a:off x="518007" y="5162110"/>
                <a:ext cx="2294100" cy="734400"/>
              </a:xfrm>
              <a:prstGeom prst="rect">
                <a:avLst/>
              </a:prstGeom>
              <a:solidFill>
                <a:srgbClr val="D5E3F0"/>
              </a:solidFill>
              <a:ln cap="flat" cmpd="sng" w="12700">
                <a:solidFill>
                  <a:srgbClr val="ACC7E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6" name="Google Shape;386;p44"/>
              <p:cNvSpPr txBox="1"/>
              <p:nvPr/>
            </p:nvSpPr>
            <p:spPr>
              <a:xfrm>
                <a:off x="1020867" y="5360030"/>
                <a:ext cx="1288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C2C2C"/>
                  </a:buClr>
                  <a:buSzPts val="1200"/>
                  <a:buFont typeface="Georgia"/>
                  <a:buNone/>
                </a:pPr>
                <a:r>
                  <a:rPr b="1" lang="en-US" sz="1600" u="none" cap="none" strike="noStrike">
                    <a:solidFill>
                      <a:srgbClr val="2C2C2C"/>
                    </a:solidFill>
                  </a:rPr>
                  <a:t>Refreeze</a:t>
                </a:r>
                <a:endParaRPr sz="1600"/>
              </a:p>
            </p:txBody>
          </p:sp>
        </p:grpSp>
      </p:grpSp>
      <p:sp>
        <p:nvSpPr>
          <p:cNvPr id="387" name="Google Shape;387;p44"/>
          <p:cNvSpPr/>
          <p:nvPr/>
        </p:nvSpPr>
        <p:spPr>
          <a:xfrm>
            <a:off x="3192495" y="4370283"/>
            <a:ext cx="1628042" cy="293075"/>
          </a:xfrm>
          <a:custGeom>
            <a:rect b="b" l="l" r="r" t="t"/>
            <a:pathLst>
              <a:path extrusionOk="0" h="303705" w="2022413">
                <a:moveTo>
                  <a:pt x="0" y="0"/>
                </a:moveTo>
                <a:lnTo>
                  <a:pt x="2022413" y="2250"/>
                </a:lnTo>
                <a:lnTo>
                  <a:pt x="1806401" y="3037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980"/>
                </a:srgbClr>
              </a:gs>
              <a:gs pos="87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3192495" y="2589180"/>
            <a:ext cx="1628042" cy="293075"/>
          </a:xfrm>
          <a:custGeom>
            <a:rect b="b" l="l" r="r" t="t"/>
            <a:pathLst>
              <a:path extrusionOk="0" h="303705" w="2022413">
                <a:moveTo>
                  <a:pt x="0" y="0"/>
                </a:moveTo>
                <a:lnTo>
                  <a:pt x="2022413" y="2250"/>
                </a:lnTo>
                <a:lnTo>
                  <a:pt x="1806401" y="3037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50980"/>
                </a:srgbClr>
              </a:gs>
              <a:gs pos="87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grpSp>
        <p:nvGrpSpPr>
          <p:cNvPr id="389" name="Google Shape;389;p44"/>
          <p:cNvGrpSpPr/>
          <p:nvPr/>
        </p:nvGrpSpPr>
        <p:grpSpPr>
          <a:xfrm>
            <a:off x="3192385" y="1160755"/>
            <a:ext cx="3706660" cy="4994551"/>
            <a:chOff x="3287426" y="1228914"/>
            <a:chExt cx="3755101" cy="5059823"/>
          </a:xfrm>
        </p:grpSpPr>
        <p:grpSp>
          <p:nvGrpSpPr>
            <p:cNvPr id="390" name="Google Shape;390;p44"/>
            <p:cNvGrpSpPr/>
            <p:nvPr/>
          </p:nvGrpSpPr>
          <p:grpSpPr>
            <a:xfrm>
              <a:off x="3287427" y="3034475"/>
              <a:ext cx="3755100" cy="1448700"/>
              <a:chOff x="3336759" y="1465339"/>
              <a:chExt cx="3755100" cy="1448700"/>
            </a:xfrm>
          </p:grpSpPr>
          <p:sp>
            <p:nvSpPr>
              <p:cNvPr id="391" name="Google Shape;391;p44"/>
              <p:cNvSpPr/>
              <p:nvPr/>
            </p:nvSpPr>
            <p:spPr>
              <a:xfrm>
                <a:off x="3336759" y="1465339"/>
                <a:ext cx="3755100" cy="1448700"/>
              </a:xfrm>
              <a:prstGeom prst="rect">
                <a:avLst/>
              </a:prstGeom>
              <a:solidFill>
                <a:srgbClr val="04A59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3336759" y="1589492"/>
                <a:ext cx="3755100" cy="12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Obtaining Data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Problem Diagnosis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Action Planning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Implementation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Follow up &amp; Stabilization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Assessment</a:t>
                </a:r>
                <a:endParaRPr i="1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3" name="Google Shape;393;p44"/>
            <p:cNvGrpSpPr/>
            <p:nvPr/>
          </p:nvGrpSpPr>
          <p:grpSpPr>
            <a:xfrm>
              <a:off x="3287426" y="4840037"/>
              <a:ext cx="3755101" cy="1448700"/>
              <a:chOff x="3336758" y="1465339"/>
              <a:chExt cx="3755101" cy="1448700"/>
            </a:xfrm>
          </p:grpSpPr>
          <p:sp>
            <p:nvSpPr>
              <p:cNvPr id="394" name="Google Shape;394;p44"/>
              <p:cNvSpPr/>
              <p:nvPr/>
            </p:nvSpPr>
            <p:spPr>
              <a:xfrm>
                <a:off x="3336759" y="1465339"/>
                <a:ext cx="3755100" cy="1448700"/>
              </a:xfrm>
              <a:prstGeom prst="rect">
                <a:avLst/>
              </a:prstGeom>
              <a:solidFill>
                <a:srgbClr val="3E74A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3336758" y="1866491"/>
                <a:ext cx="37551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Assessment of Consequences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Ongoing Monitoring</a:t>
                </a:r>
                <a:endParaRPr sz="1200"/>
              </a:p>
              <a:p>
                <a:pPr indent="-228600" lvl="0" marL="2159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Learning from Process</a:t>
                </a:r>
                <a:endParaRPr i="1" sz="1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6" name="Google Shape;396;p44"/>
            <p:cNvGrpSpPr/>
            <p:nvPr/>
          </p:nvGrpSpPr>
          <p:grpSpPr>
            <a:xfrm>
              <a:off x="3287426" y="1228914"/>
              <a:ext cx="3755101" cy="1448700"/>
              <a:chOff x="3336758" y="1465339"/>
              <a:chExt cx="3755101" cy="1448700"/>
            </a:xfrm>
          </p:grpSpPr>
          <p:sp>
            <p:nvSpPr>
              <p:cNvPr id="397" name="Google Shape;397;p44"/>
              <p:cNvSpPr/>
              <p:nvPr/>
            </p:nvSpPr>
            <p:spPr>
              <a:xfrm>
                <a:off x="3336759" y="1465339"/>
                <a:ext cx="3755100" cy="1448700"/>
              </a:xfrm>
              <a:prstGeom prst="rect">
                <a:avLst/>
              </a:prstGeom>
              <a:solidFill>
                <a:srgbClr val="1890A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3336758" y="1866491"/>
                <a:ext cx="37551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-177800" lvl="0" marL="1651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Initial Problem Identification</a:t>
                </a:r>
                <a:endParaRPr sz="1200"/>
              </a:p>
              <a:p>
                <a:pPr indent="-177800" lvl="0" marL="1651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Preparing the ground &amp; Communication</a:t>
                </a:r>
                <a:endParaRPr sz="1200"/>
              </a:p>
              <a:p>
                <a:pPr indent="-177800" lvl="0" marL="16510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Char char="•"/>
                </a:pPr>
                <a:r>
                  <a:rPr i="1" lang="en-US" sz="1200">
                    <a:solidFill>
                      <a:srgbClr val="FFFFFF"/>
                    </a:solidFill>
                  </a:rPr>
                  <a:t>Obtaining Data</a:t>
                </a:r>
                <a:endParaRPr i="1" sz="12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99" name="Google Shape;399;p44"/>
          <p:cNvGrpSpPr/>
          <p:nvPr/>
        </p:nvGrpSpPr>
        <p:grpSpPr>
          <a:xfrm>
            <a:off x="7136530" y="1647874"/>
            <a:ext cx="4514798" cy="4020283"/>
            <a:chOff x="7283116" y="1722399"/>
            <a:chExt cx="4573800" cy="4072823"/>
          </a:xfrm>
        </p:grpSpPr>
        <p:sp>
          <p:nvSpPr>
            <p:cNvPr id="400" name="Google Shape;400;p44"/>
            <p:cNvSpPr/>
            <p:nvPr/>
          </p:nvSpPr>
          <p:spPr>
            <a:xfrm>
              <a:off x="7283116" y="1722399"/>
              <a:ext cx="45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404040"/>
                  </a:solidFill>
                </a:rPr>
                <a:t>This slide is 100% editable. Adapt it to your needs and capture your audience's attention.  </a:t>
              </a:r>
              <a:endParaRPr sz="12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7283116" y="3527960"/>
              <a:ext cx="45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404040"/>
                  </a:solidFill>
                </a:rPr>
                <a:t>This slide is 100% editable. Adapt it to your needs and capture your audience's attention.  </a:t>
              </a:r>
              <a:endParaRPr sz="12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7283116" y="5333522"/>
              <a:ext cx="45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404040"/>
                  </a:solidFill>
                </a:rPr>
                <a:t>This slide is 100% editable. Adapt it to your needs and capture your audience's attention.  </a:t>
              </a:r>
              <a:endParaRPr sz="12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45"/>
          <p:cNvGrpSpPr/>
          <p:nvPr/>
        </p:nvGrpSpPr>
        <p:grpSpPr>
          <a:xfrm>
            <a:off x="689905" y="913905"/>
            <a:ext cx="10812194" cy="5182585"/>
            <a:chOff x="2447700" y="1872825"/>
            <a:chExt cx="7300111" cy="3499146"/>
          </a:xfrm>
        </p:grpSpPr>
        <p:sp>
          <p:nvSpPr>
            <p:cNvPr id="409" name="Google Shape;409;p45"/>
            <p:cNvSpPr/>
            <p:nvPr/>
          </p:nvSpPr>
          <p:spPr>
            <a:xfrm>
              <a:off x="2447700" y="1872825"/>
              <a:ext cx="7300111" cy="1024130"/>
            </a:xfrm>
            <a:custGeom>
              <a:rect b="b" l="l" r="r" t="t"/>
              <a:pathLst>
                <a:path extrusionOk="0" h="1201326" w="8248713">
                  <a:moveTo>
                    <a:pt x="0" y="300332"/>
                  </a:moveTo>
                  <a:lnTo>
                    <a:pt x="7648050" y="300332"/>
                  </a:lnTo>
                  <a:lnTo>
                    <a:pt x="7648050" y="0"/>
                  </a:lnTo>
                  <a:lnTo>
                    <a:pt x="8248713" y="600663"/>
                  </a:lnTo>
                  <a:lnTo>
                    <a:pt x="7648050" y="1201326"/>
                  </a:lnTo>
                  <a:lnTo>
                    <a:pt x="7648050" y="900995"/>
                  </a:lnTo>
                  <a:lnTo>
                    <a:pt x="0" y="900995"/>
                  </a:lnTo>
                  <a:lnTo>
                    <a:pt x="0" y="300332"/>
                  </a:lnTo>
                  <a:close/>
                </a:path>
              </a:pathLst>
            </a:custGeom>
            <a:solidFill>
              <a:srgbClr val="1890AD"/>
            </a:solidFill>
            <a:ln>
              <a:noFill/>
            </a:ln>
          </p:spPr>
          <p:txBody>
            <a:bodyPr anchorCtr="0" anchor="ctr" bIns="368275" lIns="65725" spcFirstLastPara="1" rIns="415750" wrap="square" tIns="290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10" name="Google Shape;410;p45"/>
            <p:cNvSpPr/>
            <p:nvPr/>
          </p:nvSpPr>
          <p:spPr>
            <a:xfrm>
              <a:off x="2453375" y="2556500"/>
              <a:ext cx="2242082" cy="2192702"/>
            </a:xfrm>
            <a:custGeom>
              <a:rect b="b" l="l" r="r" t="t"/>
              <a:pathLst>
                <a:path extrusionOk="0" h="2314197" w="2540603">
                  <a:moveTo>
                    <a:pt x="0" y="0"/>
                  </a:moveTo>
                  <a:lnTo>
                    <a:pt x="2540603" y="0"/>
                  </a:lnTo>
                  <a:lnTo>
                    <a:pt x="2540603" y="2314197"/>
                  </a:lnTo>
                  <a:lnTo>
                    <a:pt x="0" y="231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40"/>
              </a:srgbClr>
            </a:solidFill>
            <a:ln cap="flat" cmpd="sng" w="12700">
              <a:solidFill>
                <a:srgbClr val="1890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85750" lIns="185750" spcFirstLastPara="1" rIns="185750" wrap="square" tIns="185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00"/>
                <a:buFont typeface="Calibri"/>
                <a:buNone/>
              </a:pPr>
              <a:r>
                <a:t/>
              </a:r>
              <a:endParaRPr sz="1200">
                <a:solidFill>
                  <a:srgbClr val="000000"/>
                </a:solidFill>
              </a:endParaRPr>
            </a:p>
          </p:txBody>
        </p:sp>
        <p:sp>
          <p:nvSpPr>
            <p:cNvPr id="411" name="Google Shape;411;p45"/>
            <p:cNvSpPr/>
            <p:nvPr/>
          </p:nvSpPr>
          <p:spPr>
            <a:xfrm>
              <a:off x="4697225" y="2214607"/>
              <a:ext cx="5041402" cy="1025332"/>
            </a:xfrm>
            <a:custGeom>
              <a:rect b="b" l="l" r="r" t="t"/>
              <a:pathLst>
                <a:path extrusionOk="0" h="1201326" w="5708109">
                  <a:moveTo>
                    <a:pt x="0" y="300332"/>
                  </a:moveTo>
                  <a:lnTo>
                    <a:pt x="5107446" y="300332"/>
                  </a:lnTo>
                  <a:lnTo>
                    <a:pt x="5107446" y="0"/>
                  </a:lnTo>
                  <a:lnTo>
                    <a:pt x="5708109" y="600663"/>
                  </a:lnTo>
                  <a:lnTo>
                    <a:pt x="5107446" y="1201326"/>
                  </a:lnTo>
                  <a:lnTo>
                    <a:pt x="5107446" y="900995"/>
                  </a:lnTo>
                  <a:lnTo>
                    <a:pt x="0" y="900995"/>
                  </a:lnTo>
                  <a:lnTo>
                    <a:pt x="0" y="300332"/>
                  </a:lnTo>
                  <a:close/>
                </a:path>
              </a:pathLst>
            </a:custGeom>
            <a:solidFill>
              <a:srgbClr val="01A595"/>
            </a:solidFill>
            <a:ln>
              <a:noFill/>
            </a:ln>
          </p:spPr>
          <p:txBody>
            <a:bodyPr anchorCtr="0" anchor="ctr" bIns="368275" lIns="65725" spcFirstLastPara="1" rIns="415750" wrap="square" tIns="290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12" name="Google Shape;412;p45"/>
            <p:cNvSpPr/>
            <p:nvPr/>
          </p:nvSpPr>
          <p:spPr>
            <a:xfrm>
              <a:off x="4697225" y="2977900"/>
              <a:ext cx="2242082" cy="2053850"/>
            </a:xfrm>
            <a:custGeom>
              <a:rect b="b" l="l" r="r" t="t"/>
              <a:pathLst>
                <a:path extrusionOk="0" h="2314197" w="2540603">
                  <a:moveTo>
                    <a:pt x="0" y="0"/>
                  </a:moveTo>
                  <a:lnTo>
                    <a:pt x="2540603" y="0"/>
                  </a:lnTo>
                  <a:lnTo>
                    <a:pt x="2540603" y="2314197"/>
                  </a:lnTo>
                  <a:lnTo>
                    <a:pt x="0" y="231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40"/>
              </a:srgbClr>
            </a:solidFill>
            <a:ln cap="flat" cmpd="sng" w="12700">
              <a:solidFill>
                <a:srgbClr val="01A5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85750" lIns="185750" spcFirstLastPara="1" rIns="185750" wrap="square" tIns="185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00"/>
                <a:buFont typeface="Calibri"/>
                <a:buNone/>
              </a:pPr>
              <a:r>
                <a:t/>
              </a:r>
              <a:endParaRPr sz="1200">
                <a:solidFill>
                  <a:srgbClr val="000000"/>
                </a:solidFill>
              </a:endParaRPr>
            </a:p>
          </p:txBody>
        </p:sp>
        <p:sp>
          <p:nvSpPr>
            <p:cNvPr id="413" name="Google Shape;413;p45"/>
            <p:cNvSpPr/>
            <p:nvPr/>
          </p:nvSpPr>
          <p:spPr>
            <a:xfrm>
              <a:off x="6941087" y="2556385"/>
              <a:ext cx="2797540" cy="1025332"/>
            </a:xfrm>
            <a:custGeom>
              <a:rect b="b" l="l" r="r" t="t"/>
              <a:pathLst>
                <a:path extrusionOk="0" h="1201326" w="3167505">
                  <a:moveTo>
                    <a:pt x="0" y="300332"/>
                  </a:moveTo>
                  <a:lnTo>
                    <a:pt x="2566842" y="300332"/>
                  </a:lnTo>
                  <a:lnTo>
                    <a:pt x="2566842" y="0"/>
                  </a:lnTo>
                  <a:lnTo>
                    <a:pt x="3167505" y="600663"/>
                  </a:lnTo>
                  <a:lnTo>
                    <a:pt x="2566842" y="1201326"/>
                  </a:lnTo>
                  <a:lnTo>
                    <a:pt x="2566842" y="900995"/>
                  </a:lnTo>
                  <a:lnTo>
                    <a:pt x="0" y="900995"/>
                  </a:lnTo>
                  <a:lnTo>
                    <a:pt x="0" y="300332"/>
                  </a:lnTo>
                  <a:close/>
                </a:path>
              </a:pathLst>
            </a:custGeom>
            <a:solidFill>
              <a:srgbClr val="3E74AB"/>
            </a:solidFill>
            <a:ln>
              <a:noFill/>
            </a:ln>
          </p:spPr>
          <p:txBody>
            <a:bodyPr anchorCtr="0" anchor="ctr" bIns="368275" lIns="65725" spcFirstLastPara="1" rIns="415750" wrap="square" tIns="290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</a:pPr>
              <a:r>
                <a:t/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14" name="Google Shape;414;p45"/>
            <p:cNvSpPr/>
            <p:nvPr/>
          </p:nvSpPr>
          <p:spPr>
            <a:xfrm>
              <a:off x="6941075" y="3319675"/>
              <a:ext cx="2280191" cy="2052296"/>
            </a:xfrm>
            <a:custGeom>
              <a:rect b="b" l="l" r="r" t="t"/>
              <a:pathLst>
                <a:path extrusionOk="0" h="2280329" w="2540603">
                  <a:moveTo>
                    <a:pt x="0" y="0"/>
                  </a:moveTo>
                  <a:lnTo>
                    <a:pt x="2540603" y="0"/>
                  </a:lnTo>
                  <a:lnTo>
                    <a:pt x="2540603" y="2280329"/>
                  </a:lnTo>
                  <a:lnTo>
                    <a:pt x="0" y="2280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40"/>
              </a:srgbClr>
            </a:solidFill>
            <a:ln cap="flat" cmpd="sng" w="12700">
              <a:solidFill>
                <a:srgbClr val="3E74A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85750" lIns="185750" spcFirstLastPara="1" rIns="185750" wrap="square" tIns="185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00"/>
                <a:buFont typeface="Calibri"/>
                <a:buNone/>
              </a:pPr>
              <a:r>
                <a:t/>
              </a:r>
              <a:endParaRPr sz="1200">
                <a:solidFill>
                  <a:srgbClr val="000000"/>
                </a:solidFill>
              </a:endParaRPr>
            </a:p>
          </p:txBody>
        </p:sp>
        <p:sp>
          <p:nvSpPr>
            <p:cNvPr id="415" name="Google Shape;415;p45"/>
            <p:cNvSpPr txBox="1"/>
            <p:nvPr/>
          </p:nvSpPr>
          <p:spPr>
            <a:xfrm>
              <a:off x="2512323" y="2258525"/>
              <a:ext cx="1101704" cy="254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</a:rPr>
                <a:t>Unfreeze</a:t>
              </a:r>
              <a:endParaRPr b="1" i="0" sz="1600" u="none" cap="none" strike="noStrike">
                <a:solidFill>
                  <a:srgbClr val="FFFFFF"/>
                </a:solidFill>
              </a:endParaRPr>
            </a:p>
          </p:txBody>
        </p:sp>
        <p:sp>
          <p:nvSpPr>
            <p:cNvPr id="416" name="Google Shape;416;p45"/>
            <p:cNvSpPr txBox="1"/>
            <p:nvPr/>
          </p:nvSpPr>
          <p:spPr>
            <a:xfrm>
              <a:off x="4783729" y="2600325"/>
              <a:ext cx="1101704" cy="254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</a:rPr>
                <a:t>Change</a:t>
              </a:r>
              <a:endParaRPr b="1" i="0" sz="1600" u="none" cap="none" strike="noStrike">
                <a:solidFill>
                  <a:srgbClr val="FFFFFF"/>
                </a:solidFill>
              </a:endParaRPr>
            </a:p>
          </p:txBody>
        </p:sp>
        <p:sp>
          <p:nvSpPr>
            <p:cNvPr id="417" name="Google Shape;417;p45"/>
            <p:cNvSpPr txBox="1"/>
            <p:nvPr/>
          </p:nvSpPr>
          <p:spPr>
            <a:xfrm>
              <a:off x="7014550" y="2942100"/>
              <a:ext cx="1101704" cy="254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1" i="0" lang="en-US" sz="1600" u="none" cap="none" strike="noStrike">
                  <a:solidFill>
                    <a:srgbClr val="FFFFFF"/>
                  </a:solidFill>
                </a:rPr>
                <a:t>Refreeze</a:t>
              </a:r>
              <a:endParaRPr b="1" i="0" sz="1600" u="none" cap="none" strike="noStrike">
                <a:solidFill>
                  <a:srgbClr val="FFFFFF"/>
                </a:solidFill>
              </a:endParaRPr>
            </a:p>
          </p:txBody>
        </p:sp>
        <p:sp>
          <p:nvSpPr>
            <p:cNvPr id="418" name="Google Shape;418;p45"/>
            <p:cNvSpPr/>
            <p:nvPr/>
          </p:nvSpPr>
          <p:spPr>
            <a:xfrm>
              <a:off x="6975693" y="3620410"/>
              <a:ext cx="2223544" cy="45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52400" lvl="0" marL="1270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•"/>
              </a:pPr>
              <a:r>
                <a:rPr i="1" lang="en-US" sz="1200">
                  <a:solidFill>
                    <a:srgbClr val="FFFFFF"/>
                  </a:solidFill>
                </a:rPr>
                <a:t>This slide is 100% editable. Adapt it to your needs and capture your audience's attention. 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19" name="Google Shape;419;p45"/>
            <p:cNvSpPr/>
            <p:nvPr/>
          </p:nvSpPr>
          <p:spPr>
            <a:xfrm>
              <a:off x="6975693" y="4580448"/>
              <a:ext cx="2223544" cy="45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52400" lvl="0" marL="1270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•"/>
              </a:pPr>
              <a:r>
                <a:rPr i="1" lang="en-US" sz="1200">
                  <a:solidFill>
                    <a:srgbClr val="FFFFFF"/>
                  </a:solidFill>
                </a:rPr>
                <a:t>This slide is 100% editable. Adapt it to your needs and capture your audience's attention. 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20" name="Google Shape;420;p45"/>
            <p:cNvSpPr/>
            <p:nvPr/>
          </p:nvSpPr>
          <p:spPr>
            <a:xfrm>
              <a:off x="4720559" y="3275293"/>
              <a:ext cx="2223544" cy="45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52400" lvl="0" marL="1270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•"/>
              </a:pPr>
              <a:r>
                <a:rPr i="1" lang="en-US" sz="1200">
                  <a:solidFill>
                    <a:srgbClr val="FFFFFF"/>
                  </a:solidFill>
                </a:rPr>
                <a:t>This slide is 100% editable. Adapt it to your needs and capture your audience's attention. 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21" name="Google Shape;421;p45"/>
            <p:cNvSpPr/>
            <p:nvPr/>
          </p:nvSpPr>
          <p:spPr>
            <a:xfrm>
              <a:off x="4720559" y="4235331"/>
              <a:ext cx="2223544" cy="45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52400" lvl="0" marL="1270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•"/>
              </a:pPr>
              <a:r>
                <a:rPr i="1" lang="en-US" sz="1200">
                  <a:solidFill>
                    <a:srgbClr val="FFFFFF"/>
                  </a:solidFill>
                </a:rPr>
                <a:t>This slide is 100% editable. Adapt it to your needs and capture your audience's attention. 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22" name="Google Shape;422;p45"/>
            <p:cNvSpPr/>
            <p:nvPr/>
          </p:nvSpPr>
          <p:spPr>
            <a:xfrm>
              <a:off x="2467950" y="2942750"/>
              <a:ext cx="2223544" cy="9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52400" lvl="0" marL="1270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•"/>
              </a:pPr>
              <a:r>
                <a:rPr i="1" lang="en-US" sz="1200">
                  <a:solidFill>
                    <a:srgbClr val="FFFFFF"/>
                  </a:solidFill>
                </a:rPr>
                <a:t>This slide is 100% editable. Adapt it to your needs and capture your audience's attention. 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23" name="Google Shape;423;p45"/>
            <p:cNvSpPr/>
            <p:nvPr/>
          </p:nvSpPr>
          <p:spPr>
            <a:xfrm>
              <a:off x="2467951" y="3902788"/>
              <a:ext cx="2223544" cy="450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52400" lvl="0" marL="127000" marR="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Char char="•"/>
              </a:pPr>
              <a:r>
                <a:rPr i="1" lang="en-US" sz="1200">
                  <a:solidFill>
                    <a:srgbClr val="FFFFFF"/>
                  </a:solidFill>
                </a:rPr>
                <a:t>This slide is 100% editable. Adapt it to your needs and capture your audience's attention. 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sp>
        <p:nvSpPr>
          <p:cNvPr id="424" name="Google Shape;424;p45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</a:rPr>
              <a:t>Lewin’s Change Model Template 4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6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Lewin’s Change Model Template 5</a:t>
            </a:r>
            <a:endParaRPr/>
          </a:p>
        </p:txBody>
      </p:sp>
      <p:grpSp>
        <p:nvGrpSpPr>
          <p:cNvPr id="430" name="Google Shape;430;p46"/>
          <p:cNvGrpSpPr/>
          <p:nvPr/>
        </p:nvGrpSpPr>
        <p:grpSpPr>
          <a:xfrm>
            <a:off x="445936" y="1779934"/>
            <a:ext cx="11300126" cy="3924613"/>
            <a:chOff x="1029364" y="2034643"/>
            <a:chExt cx="10132825" cy="3519201"/>
          </a:xfrm>
        </p:grpSpPr>
        <p:grpSp>
          <p:nvGrpSpPr>
            <p:cNvPr id="431" name="Google Shape;431;p46"/>
            <p:cNvGrpSpPr/>
            <p:nvPr/>
          </p:nvGrpSpPr>
          <p:grpSpPr>
            <a:xfrm>
              <a:off x="1029364" y="2034643"/>
              <a:ext cx="10132825" cy="2468264"/>
              <a:chOff x="905609" y="2107826"/>
              <a:chExt cx="10380929" cy="2528700"/>
            </a:xfrm>
          </p:grpSpPr>
          <p:grpSp>
            <p:nvGrpSpPr>
              <p:cNvPr id="432" name="Google Shape;432;p46"/>
              <p:cNvGrpSpPr/>
              <p:nvPr/>
            </p:nvGrpSpPr>
            <p:grpSpPr>
              <a:xfrm>
                <a:off x="905609" y="2107826"/>
                <a:ext cx="10380929" cy="2528700"/>
                <a:chOff x="905609" y="2107826"/>
                <a:chExt cx="10380929" cy="2528700"/>
              </a:xfrm>
            </p:grpSpPr>
            <p:grpSp>
              <p:nvGrpSpPr>
                <p:cNvPr id="433" name="Google Shape;433;p46"/>
                <p:cNvGrpSpPr/>
                <p:nvPr/>
              </p:nvGrpSpPr>
              <p:grpSpPr>
                <a:xfrm>
                  <a:off x="905609" y="2107826"/>
                  <a:ext cx="3722198" cy="2528316"/>
                  <a:chOff x="905609" y="2107826"/>
                  <a:chExt cx="3722198" cy="2528316"/>
                </a:xfrm>
              </p:grpSpPr>
              <p:grpSp>
                <p:nvGrpSpPr>
                  <p:cNvPr id="434" name="Google Shape;434;p46"/>
                  <p:cNvGrpSpPr/>
                  <p:nvPr/>
                </p:nvGrpSpPr>
                <p:grpSpPr>
                  <a:xfrm>
                    <a:off x="905609" y="2107826"/>
                    <a:ext cx="3722198" cy="2528316"/>
                    <a:chOff x="751864" y="2028931"/>
                    <a:chExt cx="3722198" cy="2528316"/>
                  </a:xfrm>
                </p:grpSpPr>
                <p:sp>
                  <p:nvSpPr>
                    <p:cNvPr id="435" name="Google Shape;435;p46"/>
                    <p:cNvSpPr/>
                    <p:nvPr/>
                  </p:nvSpPr>
                  <p:spPr>
                    <a:xfrm>
                      <a:off x="751864" y="2028931"/>
                      <a:ext cx="2528316" cy="2528316"/>
                    </a:xfrm>
                    <a:custGeom>
                      <a:rect b="b" l="l" r="r" t="t"/>
                      <a:pathLst>
                        <a:path extrusionOk="0" h="914400" w="914400">
                          <a:moveTo>
                            <a:pt x="914400" y="457200"/>
                          </a:moveTo>
                          <a:cubicBezTo>
                            <a:pt x="914400" y="709705"/>
                            <a:pt x="709705" y="914400"/>
                            <a:pt x="457200" y="914400"/>
                          </a:cubicBezTo>
                          <a:cubicBezTo>
                            <a:pt x="204695" y="914400"/>
                            <a:pt x="0" y="709705"/>
                            <a:pt x="0" y="457200"/>
                          </a:cubicBezTo>
                          <a:cubicBezTo>
                            <a:pt x="0" y="204695"/>
                            <a:pt x="204695" y="0"/>
                            <a:pt x="457200" y="0"/>
                          </a:cubicBezTo>
                        </a:path>
                      </a:pathLst>
                    </a:custGeom>
                    <a:noFill/>
                    <a:ln cap="flat" cmpd="sng" w="12700">
                      <a:solidFill>
                        <a:srgbClr val="1890AD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36" name="Google Shape;436;p46"/>
                    <p:cNvCxnSpPr/>
                    <p:nvPr/>
                  </p:nvCxnSpPr>
                  <p:spPr>
                    <a:xfrm>
                      <a:off x="3279462" y="3295589"/>
                      <a:ext cx="1194600" cy="0"/>
                    </a:xfrm>
                    <a:prstGeom prst="straightConnector1">
                      <a:avLst/>
                    </a:prstGeom>
                    <a:noFill/>
                    <a:ln cap="flat" cmpd="sng" w="12700">
                      <a:solidFill>
                        <a:srgbClr val="1890AD"/>
                      </a:solidFill>
                      <a:prstDash val="solid"/>
                      <a:miter lim="800000"/>
                      <a:headEnd len="sm" w="sm" type="none"/>
                      <a:tailEnd len="med" w="med" type="triangle"/>
                    </a:ln>
                  </p:spPr>
                </p:cxnSp>
              </p:grpSp>
              <p:sp>
                <p:nvSpPr>
                  <p:cNvPr id="437" name="Google Shape;437;p46"/>
                  <p:cNvSpPr/>
                  <p:nvPr/>
                </p:nvSpPr>
                <p:spPr>
                  <a:xfrm>
                    <a:off x="1157278" y="2359495"/>
                    <a:ext cx="2025300" cy="2025300"/>
                  </a:xfrm>
                  <a:prstGeom prst="ellipse">
                    <a:avLst/>
                  </a:prstGeom>
                  <a:solidFill>
                    <a:srgbClr val="1890AD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" name="Google Shape;438;p46"/>
                <p:cNvGrpSpPr/>
                <p:nvPr/>
              </p:nvGrpSpPr>
              <p:grpSpPr>
                <a:xfrm>
                  <a:off x="4831724" y="2107826"/>
                  <a:ext cx="3722198" cy="2528316"/>
                  <a:chOff x="4831724" y="2107826"/>
                  <a:chExt cx="3722198" cy="2528316"/>
                </a:xfrm>
              </p:grpSpPr>
              <p:grpSp>
                <p:nvGrpSpPr>
                  <p:cNvPr id="439" name="Google Shape;439;p46"/>
                  <p:cNvGrpSpPr/>
                  <p:nvPr/>
                </p:nvGrpSpPr>
                <p:grpSpPr>
                  <a:xfrm>
                    <a:off x="4831724" y="2107826"/>
                    <a:ext cx="3722198" cy="2528316"/>
                    <a:chOff x="751864" y="2028931"/>
                    <a:chExt cx="3722198" cy="2528316"/>
                  </a:xfrm>
                </p:grpSpPr>
                <p:sp>
                  <p:nvSpPr>
                    <p:cNvPr id="440" name="Google Shape;440;p46"/>
                    <p:cNvSpPr/>
                    <p:nvPr/>
                  </p:nvSpPr>
                  <p:spPr>
                    <a:xfrm>
                      <a:off x="751864" y="2028931"/>
                      <a:ext cx="2528316" cy="2528316"/>
                    </a:xfrm>
                    <a:custGeom>
                      <a:rect b="b" l="l" r="r" t="t"/>
                      <a:pathLst>
                        <a:path extrusionOk="0" h="914400" w="914400">
                          <a:moveTo>
                            <a:pt x="914400" y="457200"/>
                          </a:moveTo>
                          <a:cubicBezTo>
                            <a:pt x="914400" y="709705"/>
                            <a:pt x="709705" y="914400"/>
                            <a:pt x="457200" y="914400"/>
                          </a:cubicBezTo>
                          <a:cubicBezTo>
                            <a:pt x="204695" y="914400"/>
                            <a:pt x="0" y="709705"/>
                            <a:pt x="0" y="457200"/>
                          </a:cubicBezTo>
                          <a:cubicBezTo>
                            <a:pt x="0" y="204695"/>
                            <a:pt x="204695" y="0"/>
                            <a:pt x="457200" y="0"/>
                          </a:cubicBezTo>
                        </a:path>
                      </a:pathLst>
                    </a:custGeom>
                    <a:noFill/>
                    <a:ln cap="flat" cmpd="sng" w="12700">
                      <a:solidFill>
                        <a:srgbClr val="04A597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cxnSp>
                  <p:nvCxnSpPr>
                    <p:cNvPr id="441" name="Google Shape;441;p46"/>
                    <p:cNvCxnSpPr/>
                    <p:nvPr/>
                  </p:nvCxnSpPr>
                  <p:spPr>
                    <a:xfrm>
                      <a:off x="3279462" y="3295589"/>
                      <a:ext cx="1194600" cy="0"/>
                    </a:xfrm>
                    <a:prstGeom prst="straightConnector1">
                      <a:avLst/>
                    </a:prstGeom>
                    <a:noFill/>
                    <a:ln cap="flat" cmpd="sng" w="12700">
                      <a:solidFill>
                        <a:srgbClr val="04A597"/>
                      </a:solidFill>
                      <a:prstDash val="solid"/>
                      <a:miter lim="800000"/>
                      <a:headEnd len="sm" w="sm" type="none"/>
                      <a:tailEnd len="med" w="med" type="triangle"/>
                    </a:ln>
                  </p:spPr>
                </p:cxnSp>
              </p:grpSp>
              <p:sp>
                <p:nvSpPr>
                  <p:cNvPr id="442" name="Google Shape;442;p46"/>
                  <p:cNvSpPr/>
                  <p:nvPr/>
                </p:nvSpPr>
                <p:spPr>
                  <a:xfrm>
                    <a:off x="5083393" y="2359495"/>
                    <a:ext cx="2025300" cy="2025300"/>
                  </a:xfrm>
                  <a:prstGeom prst="ellipse">
                    <a:avLst/>
                  </a:prstGeom>
                  <a:solidFill>
                    <a:srgbClr val="04A597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46"/>
                <p:cNvGrpSpPr/>
                <p:nvPr/>
              </p:nvGrpSpPr>
              <p:grpSpPr>
                <a:xfrm>
                  <a:off x="8757838" y="2107826"/>
                  <a:ext cx="2528700" cy="2528700"/>
                  <a:chOff x="751864" y="2028931"/>
                  <a:chExt cx="2528700" cy="2528700"/>
                </a:xfrm>
              </p:grpSpPr>
              <p:sp>
                <p:nvSpPr>
                  <p:cNvPr id="444" name="Google Shape;444;p46"/>
                  <p:cNvSpPr/>
                  <p:nvPr/>
                </p:nvSpPr>
                <p:spPr>
                  <a:xfrm>
                    <a:off x="751864" y="2028931"/>
                    <a:ext cx="2528700" cy="2528700"/>
                  </a:xfrm>
                  <a:prstGeom prst="ellipse">
                    <a:avLst/>
                  </a:prstGeom>
                  <a:noFill/>
                  <a:ln cap="flat" cmpd="sng" w="12700">
                    <a:solidFill>
                      <a:srgbClr val="3E74AB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46"/>
                  <p:cNvSpPr/>
                  <p:nvPr/>
                </p:nvSpPr>
                <p:spPr>
                  <a:xfrm>
                    <a:off x="1003533" y="2280600"/>
                    <a:ext cx="2025300" cy="2025300"/>
                  </a:xfrm>
                  <a:prstGeom prst="ellipse">
                    <a:avLst/>
                  </a:prstGeom>
                  <a:solidFill>
                    <a:srgbClr val="3E74AB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46" name="Google Shape;446;p46"/>
              <p:cNvSpPr txBox="1"/>
              <p:nvPr/>
            </p:nvSpPr>
            <p:spPr>
              <a:xfrm>
                <a:off x="1584289" y="3198691"/>
                <a:ext cx="1171200" cy="3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Georgia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</a:rPr>
                  <a:t>Unfreeze</a:t>
                </a:r>
                <a:endParaRPr b="1" i="0" sz="1600" u="none" cap="none" strike="noStrike">
                  <a:solidFill>
                    <a:srgbClr val="FFFFFF"/>
                  </a:solidFill>
                </a:endParaRPr>
              </a:p>
            </p:txBody>
          </p:sp>
          <p:sp>
            <p:nvSpPr>
              <p:cNvPr id="447" name="Google Shape;447;p46"/>
              <p:cNvSpPr txBox="1"/>
              <p:nvPr/>
            </p:nvSpPr>
            <p:spPr>
              <a:xfrm>
                <a:off x="5599081" y="3198691"/>
                <a:ext cx="993900" cy="3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Georgia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</a:rPr>
                  <a:t>Change</a:t>
                </a:r>
                <a:endParaRPr b="1" i="0" sz="1600" u="none" cap="none" strike="noStrike">
                  <a:solidFill>
                    <a:srgbClr val="FFFFFF"/>
                  </a:solidFill>
                </a:endParaRPr>
              </a:p>
            </p:txBody>
          </p:sp>
          <p:sp>
            <p:nvSpPr>
              <p:cNvPr id="448" name="Google Shape;448;p46"/>
              <p:cNvSpPr txBox="1"/>
              <p:nvPr/>
            </p:nvSpPr>
            <p:spPr>
              <a:xfrm>
                <a:off x="9452938" y="3198691"/>
                <a:ext cx="1138500" cy="3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Georgia"/>
                  <a:buNone/>
                </a:pPr>
                <a:r>
                  <a:rPr b="1" i="0" lang="en-US" sz="1600" u="none" cap="none" strike="noStrike">
                    <a:solidFill>
                      <a:srgbClr val="FFFFFF"/>
                    </a:solidFill>
                  </a:rPr>
                  <a:t>Refreeze</a:t>
                </a:r>
                <a:endParaRPr b="1" i="0" sz="1600" u="none" cap="none" strike="noStrik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49" name="Google Shape;449;p46"/>
            <p:cNvGrpSpPr/>
            <p:nvPr/>
          </p:nvGrpSpPr>
          <p:grpSpPr>
            <a:xfrm>
              <a:off x="1158359" y="4822378"/>
              <a:ext cx="9883416" cy="731467"/>
              <a:chOff x="898904" y="4906169"/>
              <a:chExt cx="10402501" cy="769803"/>
            </a:xfrm>
          </p:grpSpPr>
          <p:sp>
            <p:nvSpPr>
              <p:cNvPr id="450" name="Google Shape;450;p46"/>
              <p:cNvSpPr/>
              <p:nvPr/>
            </p:nvSpPr>
            <p:spPr>
              <a:xfrm>
                <a:off x="898904" y="4906169"/>
                <a:ext cx="2304300" cy="7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  <p:sp>
            <p:nvSpPr>
              <p:cNvPr id="451" name="Google Shape;451;p46"/>
              <p:cNvSpPr/>
              <p:nvPr/>
            </p:nvSpPr>
            <p:spPr>
              <a:xfrm>
                <a:off x="4943464" y="4906172"/>
                <a:ext cx="2304300" cy="7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  <p:sp>
            <p:nvSpPr>
              <p:cNvPr id="452" name="Google Shape;452;p46"/>
              <p:cNvSpPr/>
              <p:nvPr/>
            </p:nvSpPr>
            <p:spPr>
              <a:xfrm>
                <a:off x="8997105" y="4906172"/>
                <a:ext cx="2304300" cy="76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200">
                    <a:solidFill>
                      <a:srgbClr val="404040"/>
                    </a:solidFill>
                  </a:rPr>
                  <a:t>This slide is 100% editable. Adapt it to your needs and capture your audience's attention.  </a:t>
                </a:r>
                <a:endParaRPr sz="120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7"/>
          <p:cNvSpPr txBox="1"/>
          <p:nvPr>
            <p:ph type="title"/>
          </p:nvPr>
        </p:nvSpPr>
        <p:spPr>
          <a:xfrm>
            <a:off x="457200" y="0"/>
            <a:ext cx="100338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200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Lewin’s Change Model Template 6</a:t>
            </a:r>
            <a:endParaRPr/>
          </a:p>
        </p:txBody>
      </p:sp>
      <p:grpSp>
        <p:nvGrpSpPr>
          <p:cNvPr id="458" name="Google Shape;458;p47"/>
          <p:cNvGrpSpPr/>
          <p:nvPr/>
        </p:nvGrpSpPr>
        <p:grpSpPr>
          <a:xfrm>
            <a:off x="979621" y="1241150"/>
            <a:ext cx="10232773" cy="4876223"/>
            <a:chOff x="979609" y="1241150"/>
            <a:chExt cx="10232773" cy="4876223"/>
          </a:xfrm>
        </p:grpSpPr>
        <p:sp>
          <p:nvSpPr>
            <p:cNvPr id="459" name="Google Shape;459;p47"/>
            <p:cNvSpPr txBox="1"/>
            <p:nvPr/>
          </p:nvSpPr>
          <p:spPr>
            <a:xfrm>
              <a:off x="1723992" y="2922481"/>
              <a:ext cx="1116469" cy="333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2C2C"/>
                </a:buClr>
                <a:buSzPts val="1200"/>
                <a:buFont typeface="Georgia"/>
                <a:buNone/>
              </a:pPr>
              <a:r>
                <a:rPr b="1" i="0" lang="en-US" sz="1600" u="none" cap="none" strike="noStrike">
                  <a:solidFill>
                    <a:srgbClr val="2C2C2C"/>
                  </a:solidFill>
                </a:rPr>
                <a:t>Planning</a:t>
              </a:r>
              <a:endParaRPr b="1" i="0" sz="1600" u="none" cap="none" strike="noStrike">
                <a:solidFill>
                  <a:srgbClr val="2C2C2C"/>
                </a:solidFill>
              </a:endParaRPr>
            </a:p>
          </p:txBody>
        </p:sp>
        <p:sp>
          <p:nvSpPr>
            <p:cNvPr id="460" name="Google Shape;460;p47"/>
            <p:cNvSpPr/>
            <p:nvPr/>
          </p:nvSpPr>
          <p:spPr>
            <a:xfrm>
              <a:off x="981075" y="3775266"/>
              <a:ext cx="2602341" cy="2341812"/>
            </a:xfrm>
            <a:prstGeom prst="rect">
              <a:avLst/>
            </a:prstGeom>
            <a:noFill/>
            <a:ln cap="flat" cmpd="sng" w="12700">
              <a:solidFill>
                <a:srgbClr val="1890A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461" name="Google Shape;461;p47"/>
            <p:cNvSpPr/>
            <p:nvPr/>
          </p:nvSpPr>
          <p:spPr>
            <a:xfrm>
              <a:off x="1175200" y="4625679"/>
              <a:ext cx="2250000" cy="7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This slide is 100% editable. Adapt it to your needs and capture your audience's attention.  </a:t>
              </a:r>
              <a:endParaRPr sz="1200"/>
            </a:p>
          </p:txBody>
        </p:sp>
        <p:sp>
          <p:nvSpPr>
            <p:cNvPr id="462" name="Google Shape;462;p47"/>
            <p:cNvSpPr/>
            <p:nvPr/>
          </p:nvSpPr>
          <p:spPr>
            <a:xfrm>
              <a:off x="1448512" y="3344345"/>
              <a:ext cx="1667623" cy="936784"/>
            </a:xfrm>
            <a:prstGeom prst="rect">
              <a:avLst/>
            </a:prstGeom>
            <a:solidFill>
              <a:srgbClr val="1890A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7"/>
            <p:cNvSpPr/>
            <p:nvPr/>
          </p:nvSpPr>
          <p:spPr>
            <a:xfrm>
              <a:off x="2079624" y="3614223"/>
              <a:ext cx="262481" cy="62495"/>
            </a:xfrm>
            <a:custGeom>
              <a:rect b="b" l="l" r="r" t="t"/>
              <a:pathLst>
                <a:path extrusionOk="0" h="121731" w="511274">
                  <a:moveTo>
                    <a:pt x="460366" y="18260"/>
                  </a:moveTo>
                  <a:lnTo>
                    <a:pt x="70288" y="18260"/>
                  </a:lnTo>
                  <a:cubicBezTo>
                    <a:pt x="41559" y="18260"/>
                    <a:pt x="18260" y="41559"/>
                    <a:pt x="18260" y="70264"/>
                  </a:cubicBezTo>
                  <a:cubicBezTo>
                    <a:pt x="18260" y="98968"/>
                    <a:pt x="41559" y="122268"/>
                    <a:pt x="70288" y="122268"/>
                  </a:cubicBezTo>
                  <a:lnTo>
                    <a:pt x="460366" y="122268"/>
                  </a:lnTo>
                  <a:cubicBezTo>
                    <a:pt x="489143" y="122268"/>
                    <a:pt x="512394" y="98968"/>
                    <a:pt x="512394" y="70264"/>
                  </a:cubicBezTo>
                  <a:cubicBezTo>
                    <a:pt x="512370" y="41559"/>
                    <a:pt x="489119" y="18260"/>
                    <a:pt x="460366" y="18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7"/>
            <p:cNvSpPr/>
            <p:nvPr/>
          </p:nvSpPr>
          <p:spPr>
            <a:xfrm>
              <a:off x="2079624" y="3714353"/>
              <a:ext cx="262481" cy="62495"/>
            </a:xfrm>
            <a:custGeom>
              <a:rect b="b" l="l" r="r" t="t"/>
              <a:pathLst>
                <a:path extrusionOk="0" h="121731" w="511274">
                  <a:moveTo>
                    <a:pt x="512370" y="70264"/>
                  </a:moveTo>
                  <a:cubicBezTo>
                    <a:pt x="512370" y="41535"/>
                    <a:pt x="489119" y="18260"/>
                    <a:pt x="460341" y="18260"/>
                  </a:cubicBezTo>
                  <a:lnTo>
                    <a:pt x="70288" y="18260"/>
                  </a:lnTo>
                  <a:cubicBezTo>
                    <a:pt x="41559" y="18260"/>
                    <a:pt x="18260" y="41559"/>
                    <a:pt x="18260" y="70264"/>
                  </a:cubicBezTo>
                  <a:cubicBezTo>
                    <a:pt x="18260" y="98992"/>
                    <a:pt x="41559" y="122292"/>
                    <a:pt x="70288" y="122292"/>
                  </a:cubicBezTo>
                  <a:lnTo>
                    <a:pt x="460366" y="122292"/>
                  </a:lnTo>
                  <a:cubicBezTo>
                    <a:pt x="489119" y="122292"/>
                    <a:pt x="512370" y="98992"/>
                    <a:pt x="512370" y="70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7"/>
            <p:cNvSpPr/>
            <p:nvPr/>
          </p:nvSpPr>
          <p:spPr>
            <a:xfrm>
              <a:off x="2079624" y="3814484"/>
              <a:ext cx="162488" cy="62495"/>
            </a:xfrm>
            <a:custGeom>
              <a:rect b="b" l="l" r="r" t="t"/>
              <a:pathLst>
                <a:path extrusionOk="0" h="121731" w="316502">
                  <a:moveTo>
                    <a:pt x="265351" y="122292"/>
                  </a:moveTo>
                  <a:cubicBezTo>
                    <a:pt x="294080" y="122292"/>
                    <a:pt x="317355" y="98992"/>
                    <a:pt x="317355" y="70288"/>
                  </a:cubicBezTo>
                  <a:cubicBezTo>
                    <a:pt x="317355" y="41559"/>
                    <a:pt x="294080" y="18260"/>
                    <a:pt x="265351" y="18260"/>
                  </a:cubicBezTo>
                  <a:lnTo>
                    <a:pt x="70288" y="18260"/>
                  </a:lnTo>
                  <a:cubicBezTo>
                    <a:pt x="41559" y="18260"/>
                    <a:pt x="18260" y="41559"/>
                    <a:pt x="18260" y="70288"/>
                  </a:cubicBezTo>
                  <a:cubicBezTo>
                    <a:pt x="18260" y="99017"/>
                    <a:pt x="41559" y="122292"/>
                    <a:pt x="70288" y="122292"/>
                  </a:cubicBezTo>
                  <a:lnTo>
                    <a:pt x="265351" y="1222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1979493" y="3509630"/>
              <a:ext cx="462467" cy="599957"/>
            </a:xfrm>
            <a:custGeom>
              <a:rect b="b" l="l" r="r" t="t"/>
              <a:pathLst>
                <a:path extrusionOk="0" h="1168626" w="900816">
                  <a:moveTo>
                    <a:pt x="853000" y="893025"/>
                  </a:moveTo>
                  <a:lnTo>
                    <a:pt x="798440" y="929034"/>
                  </a:lnTo>
                  <a:lnTo>
                    <a:pt x="798440" y="1058508"/>
                  </a:lnTo>
                  <a:lnTo>
                    <a:pt x="122292" y="1058508"/>
                  </a:lnTo>
                  <a:lnTo>
                    <a:pt x="122292" y="122292"/>
                  </a:lnTo>
                  <a:lnTo>
                    <a:pt x="798440" y="122292"/>
                  </a:lnTo>
                  <a:lnTo>
                    <a:pt x="798440" y="327824"/>
                  </a:lnTo>
                  <a:lnTo>
                    <a:pt x="902472" y="147636"/>
                  </a:lnTo>
                  <a:lnTo>
                    <a:pt x="902472" y="70264"/>
                  </a:lnTo>
                  <a:cubicBezTo>
                    <a:pt x="902472" y="41535"/>
                    <a:pt x="879172" y="18260"/>
                    <a:pt x="850444" y="18260"/>
                  </a:cubicBezTo>
                  <a:lnTo>
                    <a:pt x="70264" y="18260"/>
                  </a:lnTo>
                  <a:cubicBezTo>
                    <a:pt x="41535" y="18260"/>
                    <a:pt x="18260" y="41559"/>
                    <a:pt x="18260" y="70264"/>
                  </a:cubicBezTo>
                  <a:lnTo>
                    <a:pt x="18260" y="1110560"/>
                  </a:lnTo>
                  <a:cubicBezTo>
                    <a:pt x="18260" y="1139289"/>
                    <a:pt x="41535" y="1162564"/>
                    <a:pt x="70264" y="1162564"/>
                  </a:cubicBezTo>
                  <a:lnTo>
                    <a:pt x="850444" y="1162564"/>
                  </a:lnTo>
                  <a:cubicBezTo>
                    <a:pt x="879197" y="1162564"/>
                    <a:pt x="902496" y="1139265"/>
                    <a:pt x="902496" y="1110560"/>
                  </a:cubicBezTo>
                  <a:lnTo>
                    <a:pt x="902496" y="823882"/>
                  </a:lnTo>
                  <a:lnTo>
                    <a:pt x="877638" y="866877"/>
                  </a:lnTo>
                  <a:cubicBezTo>
                    <a:pt x="871576" y="877371"/>
                    <a:pt x="863055" y="886403"/>
                    <a:pt x="853000" y="8930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2285448" y="3575326"/>
              <a:ext cx="287479" cy="437469"/>
            </a:xfrm>
            <a:custGeom>
              <a:rect b="b" l="l" r="r" t="t"/>
              <a:pathLst>
                <a:path extrusionOk="0" h="852123" w="559966">
                  <a:moveTo>
                    <a:pt x="564614" y="131178"/>
                  </a:moveTo>
                  <a:cubicBezTo>
                    <a:pt x="563543" y="126504"/>
                    <a:pt x="552563" y="84482"/>
                    <a:pt x="486389" y="46258"/>
                  </a:cubicBezTo>
                  <a:cubicBezTo>
                    <a:pt x="420216" y="8059"/>
                    <a:pt x="378340" y="19550"/>
                    <a:pt x="373714" y="20987"/>
                  </a:cubicBezTo>
                  <a:cubicBezTo>
                    <a:pt x="367506" y="22959"/>
                    <a:pt x="362272" y="27146"/>
                    <a:pt x="359009" y="32795"/>
                  </a:cubicBezTo>
                  <a:lnTo>
                    <a:pt x="33936" y="595829"/>
                  </a:lnTo>
                  <a:cubicBezTo>
                    <a:pt x="31915" y="599359"/>
                    <a:pt x="30722" y="603279"/>
                    <a:pt x="30479" y="607321"/>
                  </a:cubicBezTo>
                  <a:lnTo>
                    <a:pt x="18306" y="810491"/>
                  </a:lnTo>
                  <a:cubicBezTo>
                    <a:pt x="17722" y="820327"/>
                    <a:pt x="22737" y="829627"/>
                    <a:pt x="31234" y="834570"/>
                  </a:cubicBezTo>
                  <a:cubicBezTo>
                    <a:pt x="39804" y="839488"/>
                    <a:pt x="50346" y="839147"/>
                    <a:pt x="58575" y="833766"/>
                  </a:cubicBezTo>
                  <a:lnTo>
                    <a:pt x="228439" y="721627"/>
                  </a:lnTo>
                  <a:cubicBezTo>
                    <a:pt x="231824" y="719436"/>
                    <a:pt x="234623" y="716441"/>
                    <a:pt x="236644" y="712959"/>
                  </a:cubicBezTo>
                  <a:lnTo>
                    <a:pt x="561741" y="149828"/>
                  </a:lnTo>
                  <a:cubicBezTo>
                    <a:pt x="565004" y="144179"/>
                    <a:pt x="566002" y="137557"/>
                    <a:pt x="564614" y="131178"/>
                  </a:cubicBezTo>
                  <a:close/>
                  <a:moveTo>
                    <a:pt x="124115" y="743758"/>
                  </a:moveTo>
                  <a:cubicBezTo>
                    <a:pt x="115472" y="736770"/>
                    <a:pt x="105661" y="730172"/>
                    <a:pt x="95119" y="724061"/>
                  </a:cubicBezTo>
                  <a:cubicBezTo>
                    <a:pt x="84528" y="717950"/>
                    <a:pt x="73913" y="712813"/>
                    <a:pt x="63541" y="708772"/>
                  </a:cubicBezTo>
                  <a:lnTo>
                    <a:pt x="67169" y="647857"/>
                  </a:lnTo>
                  <a:cubicBezTo>
                    <a:pt x="80730" y="649634"/>
                    <a:pt x="100840" y="655137"/>
                    <a:pt x="126379" y="669842"/>
                  </a:cubicBezTo>
                  <a:cubicBezTo>
                    <a:pt x="151894" y="684572"/>
                    <a:pt x="166673" y="699277"/>
                    <a:pt x="175048" y="710111"/>
                  </a:cubicBezTo>
                  <a:lnTo>
                    <a:pt x="124115" y="7437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7"/>
            <p:cNvSpPr/>
            <p:nvPr/>
          </p:nvSpPr>
          <p:spPr>
            <a:xfrm>
              <a:off x="2064538" y="3912764"/>
              <a:ext cx="212485" cy="112492"/>
            </a:xfrm>
            <a:custGeom>
              <a:rect b="b" l="l" r="r" t="t"/>
              <a:pathLst>
                <a:path extrusionOk="0" h="219117" w="413888">
                  <a:moveTo>
                    <a:pt x="215220" y="171180"/>
                  </a:moveTo>
                  <a:cubicBezTo>
                    <a:pt x="216924" y="181625"/>
                    <a:pt x="228975" y="184863"/>
                    <a:pt x="237034" y="188223"/>
                  </a:cubicBezTo>
                  <a:cubicBezTo>
                    <a:pt x="244825" y="191510"/>
                    <a:pt x="254125" y="185277"/>
                    <a:pt x="260601" y="182136"/>
                  </a:cubicBezTo>
                  <a:cubicBezTo>
                    <a:pt x="300286" y="162830"/>
                    <a:pt x="354043" y="185520"/>
                    <a:pt x="396551" y="185520"/>
                  </a:cubicBezTo>
                  <a:cubicBezTo>
                    <a:pt x="421701" y="185520"/>
                    <a:pt x="421701" y="146517"/>
                    <a:pt x="396551" y="146517"/>
                  </a:cubicBezTo>
                  <a:cubicBezTo>
                    <a:pt x="346982" y="146517"/>
                    <a:pt x="305739" y="133979"/>
                    <a:pt x="256608" y="142086"/>
                  </a:cubicBezTo>
                  <a:cubicBezTo>
                    <a:pt x="256608" y="139238"/>
                    <a:pt x="255562" y="135391"/>
                    <a:pt x="252494" y="130157"/>
                  </a:cubicBezTo>
                  <a:cubicBezTo>
                    <a:pt x="243315" y="114453"/>
                    <a:pt x="231629" y="109998"/>
                    <a:pt x="219918" y="111897"/>
                  </a:cubicBezTo>
                  <a:cubicBezTo>
                    <a:pt x="219139" y="110047"/>
                    <a:pt x="218385" y="108196"/>
                    <a:pt x="217289" y="106322"/>
                  </a:cubicBezTo>
                  <a:cubicBezTo>
                    <a:pt x="214221" y="101306"/>
                    <a:pt x="209936" y="98799"/>
                    <a:pt x="205116" y="97752"/>
                  </a:cubicBezTo>
                  <a:cubicBezTo>
                    <a:pt x="218823" y="73795"/>
                    <a:pt x="227661" y="48450"/>
                    <a:pt x="218677" y="27951"/>
                  </a:cubicBezTo>
                  <a:cubicBezTo>
                    <a:pt x="215926" y="21718"/>
                    <a:pt x="208110" y="18529"/>
                    <a:pt x="201829" y="18285"/>
                  </a:cubicBezTo>
                  <a:cubicBezTo>
                    <a:pt x="175778" y="17311"/>
                    <a:pt x="153428" y="44652"/>
                    <a:pt x="136678" y="61062"/>
                  </a:cubicBezTo>
                  <a:cubicBezTo>
                    <a:pt x="94778" y="102134"/>
                    <a:pt x="57869" y="148757"/>
                    <a:pt x="22153" y="195162"/>
                  </a:cubicBezTo>
                  <a:cubicBezTo>
                    <a:pt x="6815" y="215101"/>
                    <a:pt x="40729" y="234481"/>
                    <a:pt x="55824" y="214882"/>
                  </a:cubicBezTo>
                  <a:cubicBezTo>
                    <a:pt x="87474" y="173785"/>
                    <a:pt x="120999" y="133882"/>
                    <a:pt x="157080" y="96559"/>
                  </a:cubicBezTo>
                  <a:cubicBezTo>
                    <a:pt x="148389" y="110826"/>
                    <a:pt x="139162" y="124825"/>
                    <a:pt x="129447" y="138313"/>
                  </a:cubicBezTo>
                  <a:cubicBezTo>
                    <a:pt x="115570" y="159762"/>
                    <a:pt x="148705" y="178022"/>
                    <a:pt x="163118" y="158009"/>
                  </a:cubicBezTo>
                  <a:cubicBezTo>
                    <a:pt x="166551" y="152774"/>
                    <a:pt x="170909" y="149001"/>
                    <a:pt x="175681" y="145763"/>
                  </a:cubicBezTo>
                  <a:cubicBezTo>
                    <a:pt x="174732" y="148173"/>
                    <a:pt x="173758" y="150535"/>
                    <a:pt x="172784" y="152969"/>
                  </a:cubicBezTo>
                  <a:cubicBezTo>
                    <a:pt x="172833" y="152969"/>
                    <a:pt x="172881" y="152994"/>
                    <a:pt x="172930" y="153018"/>
                  </a:cubicBezTo>
                  <a:cubicBezTo>
                    <a:pt x="172175" y="154576"/>
                    <a:pt x="171420" y="156134"/>
                    <a:pt x="170812" y="157619"/>
                  </a:cubicBezTo>
                  <a:cubicBezTo>
                    <a:pt x="162096" y="179458"/>
                    <a:pt x="194647" y="189464"/>
                    <a:pt x="206479" y="172617"/>
                  </a:cubicBezTo>
                  <a:cubicBezTo>
                    <a:pt x="209474" y="168381"/>
                    <a:pt x="212249" y="163852"/>
                    <a:pt x="214757" y="159105"/>
                  </a:cubicBezTo>
                  <a:cubicBezTo>
                    <a:pt x="214587" y="162367"/>
                    <a:pt x="214514" y="166749"/>
                    <a:pt x="215220" y="171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7"/>
            <p:cNvSpPr/>
            <p:nvPr/>
          </p:nvSpPr>
          <p:spPr>
            <a:xfrm>
              <a:off x="979609" y="5536419"/>
              <a:ext cx="2623585" cy="580953"/>
            </a:xfrm>
            <a:prstGeom prst="rect">
              <a:avLst/>
            </a:prstGeom>
            <a:solidFill>
              <a:srgbClr val="1890A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7"/>
            <p:cNvSpPr txBox="1"/>
            <p:nvPr/>
          </p:nvSpPr>
          <p:spPr>
            <a:xfrm>
              <a:off x="1729162" y="5660338"/>
              <a:ext cx="1124436" cy="333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1" i="0" lang="en-US" u="none" cap="none" strike="noStrike">
                  <a:solidFill>
                    <a:srgbClr val="FFFFFF"/>
                  </a:solidFill>
                </a:rPr>
                <a:t>Unfreeze</a:t>
              </a:r>
              <a:endParaRPr b="1" i="0" u="none" cap="none" strike="noStrike">
                <a:solidFill>
                  <a:srgbClr val="FFFFFF"/>
                </a:solidFill>
              </a:endParaRPr>
            </a:p>
          </p:txBody>
        </p:sp>
        <p:sp>
          <p:nvSpPr>
            <p:cNvPr id="471" name="Google Shape;471;p47"/>
            <p:cNvSpPr txBox="1"/>
            <p:nvPr/>
          </p:nvSpPr>
          <p:spPr>
            <a:xfrm>
              <a:off x="5657076" y="2922481"/>
              <a:ext cx="859481" cy="333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2C2C"/>
                </a:buClr>
                <a:buSzPts val="1200"/>
                <a:buFont typeface="Georgia"/>
                <a:buNone/>
              </a:pPr>
              <a:r>
                <a:rPr b="1" i="0" lang="en-US" sz="1600" u="none" cap="none" strike="noStrike">
                  <a:solidFill>
                    <a:srgbClr val="2C2C2C"/>
                  </a:solidFill>
                </a:rPr>
                <a:t>Action</a:t>
              </a:r>
              <a:endParaRPr b="1" i="0" sz="1600" u="none" cap="none" strike="noStrike">
                <a:solidFill>
                  <a:srgbClr val="2C2C2C"/>
                </a:solidFill>
              </a:endParaRPr>
            </a:p>
          </p:txBody>
        </p:sp>
        <p:sp>
          <p:nvSpPr>
            <p:cNvPr id="472" name="Google Shape;472;p47"/>
            <p:cNvSpPr/>
            <p:nvPr/>
          </p:nvSpPr>
          <p:spPr>
            <a:xfrm>
              <a:off x="4785669" y="3775266"/>
              <a:ext cx="2602341" cy="2341812"/>
            </a:xfrm>
            <a:prstGeom prst="rect">
              <a:avLst/>
            </a:prstGeom>
            <a:noFill/>
            <a:ln cap="flat" cmpd="sng" w="12700">
              <a:solidFill>
                <a:srgbClr val="04A5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7"/>
            <p:cNvSpPr/>
            <p:nvPr/>
          </p:nvSpPr>
          <p:spPr>
            <a:xfrm>
              <a:off x="4979800" y="4625678"/>
              <a:ext cx="2250000" cy="7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This slide is 100% editable. Adapt it to your needs and capture your audience's attention.  </a:t>
              </a:r>
              <a:endParaRPr sz="1200"/>
            </a:p>
          </p:txBody>
        </p:sp>
        <p:sp>
          <p:nvSpPr>
            <p:cNvPr id="474" name="Google Shape;474;p47"/>
            <p:cNvSpPr/>
            <p:nvPr/>
          </p:nvSpPr>
          <p:spPr>
            <a:xfrm>
              <a:off x="4784203" y="5536419"/>
              <a:ext cx="2623585" cy="580953"/>
            </a:xfrm>
            <a:prstGeom prst="rect">
              <a:avLst/>
            </a:prstGeom>
            <a:solidFill>
              <a:srgbClr val="04A59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7"/>
            <p:cNvSpPr txBox="1"/>
            <p:nvPr/>
          </p:nvSpPr>
          <p:spPr>
            <a:xfrm>
              <a:off x="5618891" y="5660338"/>
              <a:ext cx="954192" cy="333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1" i="0" lang="en-US" u="none" cap="none" strike="noStrike">
                  <a:solidFill>
                    <a:srgbClr val="FFFFFF"/>
                  </a:solidFill>
                </a:rPr>
                <a:t>Change</a:t>
              </a:r>
              <a:endParaRPr b="1" i="0" u="none" cap="none" strike="noStrike">
                <a:solidFill>
                  <a:srgbClr val="FFFFFF"/>
                </a:solidFill>
              </a:endParaRPr>
            </a:p>
          </p:txBody>
        </p:sp>
        <p:sp>
          <p:nvSpPr>
            <p:cNvPr id="476" name="Google Shape;476;p47"/>
            <p:cNvSpPr/>
            <p:nvPr/>
          </p:nvSpPr>
          <p:spPr>
            <a:xfrm>
              <a:off x="5253106" y="3344345"/>
              <a:ext cx="1667623" cy="936784"/>
            </a:xfrm>
            <a:prstGeom prst="rect">
              <a:avLst/>
            </a:prstGeom>
            <a:solidFill>
              <a:srgbClr val="04A59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5862843" y="3514472"/>
              <a:ext cx="546277" cy="496123"/>
            </a:xfrm>
            <a:custGeom>
              <a:rect b="b" l="l" r="r" t="t"/>
              <a:pathLst>
                <a:path extrusionOk="0" h="3486150" w="3838575">
                  <a:moveTo>
                    <a:pt x="3784492" y="1103090"/>
                  </a:moveTo>
                  <a:lnTo>
                    <a:pt x="2740276" y="58807"/>
                  </a:lnTo>
                  <a:cubicBezTo>
                    <a:pt x="2705786" y="24355"/>
                    <a:pt x="2664943" y="7144"/>
                    <a:pt x="2617841" y="7144"/>
                  </a:cubicBezTo>
                  <a:cubicBezTo>
                    <a:pt x="2596172" y="7144"/>
                    <a:pt x="2573446" y="11678"/>
                    <a:pt x="2549909" y="20717"/>
                  </a:cubicBezTo>
                  <a:cubicBezTo>
                    <a:pt x="2479177" y="51549"/>
                    <a:pt x="2443810" y="105032"/>
                    <a:pt x="2443810" y="181175"/>
                  </a:cubicBezTo>
                  <a:lnTo>
                    <a:pt x="2443810" y="703345"/>
                  </a:lnTo>
                  <a:lnTo>
                    <a:pt x="2008680" y="703345"/>
                  </a:lnTo>
                  <a:cubicBezTo>
                    <a:pt x="1816522" y="703345"/>
                    <a:pt x="1638357" y="713318"/>
                    <a:pt x="1474318" y="733254"/>
                  </a:cubicBezTo>
                  <a:cubicBezTo>
                    <a:pt x="1310259" y="753180"/>
                    <a:pt x="1165670" y="780812"/>
                    <a:pt x="1040578" y="816197"/>
                  </a:cubicBezTo>
                  <a:cubicBezTo>
                    <a:pt x="915476" y="851516"/>
                    <a:pt x="802615" y="895502"/>
                    <a:pt x="701993" y="948080"/>
                  </a:cubicBezTo>
                  <a:cubicBezTo>
                    <a:pt x="601389" y="1000639"/>
                    <a:pt x="515731" y="1056399"/>
                    <a:pt x="445008" y="1115330"/>
                  </a:cubicBezTo>
                  <a:cubicBezTo>
                    <a:pt x="374275" y="1174252"/>
                    <a:pt x="312201" y="1241346"/>
                    <a:pt x="258718" y="1316584"/>
                  </a:cubicBezTo>
                  <a:cubicBezTo>
                    <a:pt x="205207" y="1391812"/>
                    <a:pt x="162630" y="1465678"/>
                    <a:pt x="130873" y="1538202"/>
                  </a:cubicBezTo>
                  <a:cubicBezTo>
                    <a:pt x="99174" y="1610744"/>
                    <a:pt x="73800" y="1690507"/>
                    <a:pt x="54750" y="1777518"/>
                  </a:cubicBezTo>
                  <a:cubicBezTo>
                    <a:pt x="35681" y="1864547"/>
                    <a:pt x="23003" y="1946119"/>
                    <a:pt x="16659" y="2022243"/>
                  </a:cubicBezTo>
                  <a:cubicBezTo>
                    <a:pt x="10316" y="2098386"/>
                    <a:pt x="7144" y="2180901"/>
                    <a:pt x="7144" y="2269693"/>
                  </a:cubicBezTo>
                  <a:cubicBezTo>
                    <a:pt x="7144" y="2371258"/>
                    <a:pt x="23031" y="2481825"/>
                    <a:pt x="54750" y="2601525"/>
                  </a:cubicBezTo>
                  <a:cubicBezTo>
                    <a:pt x="86478" y="2721150"/>
                    <a:pt x="121377" y="2824477"/>
                    <a:pt x="159448" y="2911516"/>
                  </a:cubicBezTo>
                  <a:cubicBezTo>
                    <a:pt x="197510" y="2998480"/>
                    <a:pt x="242402" y="3088710"/>
                    <a:pt x="294075" y="3182055"/>
                  </a:cubicBezTo>
                  <a:cubicBezTo>
                    <a:pt x="345739" y="3275419"/>
                    <a:pt x="381533" y="3337474"/>
                    <a:pt x="401479" y="3368316"/>
                  </a:cubicBezTo>
                  <a:cubicBezTo>
                    <a:pt x="421415" y="3399082"/>
                    <a:pt x="440484" y="3427247"/>
                    <a:pt x="458600" y="3452613"/>
                  </a:cubicBezTo>
                  <a:cubicBezTo>
                    <a:pt x="476726" y="3476178"/>
                    <a:pt x="500291" y="3487950"/>
                    <a:pt x="529285" y="3487950"/>
                  </a:cubicBezTo>
                  <a:cubicBezTo>
                    <a:pt x="536572" y="3487950"/>
                    <a:pt x="547402" y="3486179"/>
                    <a:pt x="561927" y="3482540"/>
                  </a:cubicBezTo>
                  <a:cubicBezTo>
                    <a:pt x="603618" y="3462585"/>
                    <a:pt x="621735" y="3431820"/>
                    <a:pt x="616296" y="3390100"/>
                  </a:cubicBezTo>
                  <a:cubicBezTo>
                    <a:pt x="534724" y="2780938"/>
                    <a:pt x="601818" y="2352132"/>
                    <a:pt x="817540" y="2103777"/>
                  </a:cubicBezTo>
                  <a:cubicBezTo>
                    <a:pt x="1026062" y="1866281"/>
                    <a:pt x="1423092" y="1747514"/>
                    <a:pt x="2008651" y="1747514"/>
                  </a:cubicBezTo>
                  <a:lnTo>
                    <a:pt x="2443810" y="1747514"/>
                  </a:lnTo>
                  <a:lnTo>
                    <a:pt x="2443810" y="2269636"/>
                  </a:lnTo>
                  <a:cubicBezTo>
                    <a:pt x="2443810" y="2345846"/>
                    <a:pt x="2479148" y="2399300"/>
                    <a:pt x="2549881" y="2430142"/>
                  </a:cubicBezTo>
                  <a:cubicBezTo>
                    <a:pt x="2573417" y="2439200"/>
                    <a:pt x="2596106" y="2443705"/>
                    <a:pt x="2617813" y="2443705"/>
                  </a:cubicBezTo>
                  <a:cubicBezTo>
                    <a:pt x="2666772" y="2443705"/>
                    <a:pt x="2707586" y="2426494"/>
                    <a:pt x="2740247" y="2392070"/>
                  </a:cubicBezTo>
                  <a:lnTo>
                    <a:pt x="3784502" y="1347778"/>
                  </a:lnTo>
                  <a:cubicBezTo>
                    <a:pt x="3818916" y="1313307"/>
                    <a:pt x="3836165" y="1272550"/>
                    <a:pt x="3836165" y="1225410"/>
                  </a:cubicBezTo>
                  <a:cubicBezTo>
                    <a:pt x="3836156" y="1178309"/>
                    <a:pt x="3818906" y="1137485"/>
                    <a:pt x="3784492" y="11030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5763773" y="3564011"/>
              <a:ext cx="546277" cy="546277"/>
            </a:xfrm>
            <a:custGeom>
              <a:rect b="b" l="l" r="r" t="t"/>
              <a:pathLst>
                <a:path extrusionOk="0" h="3838575" w="3838575">
                  <a:moveTo>
                    <a:pt x="3779006" y="2269684"/>
                  </a:moveTo>
                  <a:cubicBezTo>
                    <a:pt x="3744478" y="2255120"/>
                    <a:pt x="3712798" y="2262416"/>
                    <a:pt x="3683822" y="2291429"/>
                  </a:cubicBezTo>
                  <a:cubicBezTo>
                    <a:pt x="3636693" y="2334940"/>
                    <a:pt x="3587696" y="2368515"/>
                    <a:pt x="3536947" y="2392052"/>
                  </a:cubicBezTo>
                  <a:cubicBezTo>
                    <a:pt x="3504248" y="2410168"/>
                    <a:pt x="3487979" y="2436438"/>
                    <a:pt x="3487979" y="2470890"/>
                  </a:cubicBezTo>
                  <a:lnTo>
                    <a:pt x="3487979" y="3052906"/>
                  </a:lnTo>
                  <a:cubicBezTo>
                    <a:pt x="3487979" y="3172559"/>
                    <a:pt x="3445440" y="3274914"/>
                    <a:pt x="3360201" y="3360182"/>
                  </a:cubicBezTo>
                  <a:cubicBezTo>
                    <a:pt x="3275000" y="3445393"/>
                    <a:pt x="3172520" y="3487998"/>
                    <a:pt x="3052886" y="3487998"/>
                  </a:cubicBezTo>
                  <a:lnTo>
                    <a:pt x="790308" y="3487998"/>
                  </a:lnTo>
                  <a:cubicBezTo>
                    <a:pt x="670636" y="3487998"/>
                    <a:pt x="568204" y="3445393"/>
                    <a:pt x="482994" y="3360182"/>
                  </a:cubicBezTo>
                  <a:cubicBezTo>
                    <a:pt x="397774" y="3274914"/>
                    <a:pt x="355187" y="3172568"/>
                    <a:pt x="355187" y="3052906"/>
                  </a:cubicBezTo>
                  <a:lnTo>
                    <a:pt x="355187" y="790289"/>
                  </a:lnTo>
                  <a:cubicBezTo>
                    <a:pt x="355187" y="670627"/>
                    <a:pt x="397774" y="568233"/>
                    <a:pt x="482994" y="483022"/>
                  </a:cubicBezTo>
                  <a:cubicBezTo>
                    <a:pt x="568195" y="397802"/>
                    <a:pt x="670627" y="355216"/>
                    <a:pt x="790308" y="355216"/>
                  </a:cubicBezTo>
                  <a:lnTo>
                    <a:pt x="1094889" y="355216"/>
                  </a:lnTo>
                  <a:cubicBezTo>
                    <a:pt x="1105757" y="355216"/>
                    <a:pt x="1120283" y="351568"/>
                    <a:pt x="1138399" y="344329"/>
                  </a:cubicBezTo>
                  <a:cubicBezTo>
                    <a:pt x="1239936" y="282673"/>
                    <a:pt x="1360456" y="228267"/>
                    <a:pt x="1500083" y="181137"/>
                  </a:cubicBezTo>
                  <a:cubicBezTo>
                    <a:pt x="1547222" y="172088"/>
                    <a:pt x="1570787" y="143094"/>
                    <a:pt x="1570787" y="94117"/>
                  </a:cubicBezTo>
                  <a:cubicBezTo>
                    <a:pt x="1570787" y="70552"/>
                    <a:pt x="1562186" y="50197"/>
                    <a:pt x="1544955" y="32937"/>
                  </a:cubicBezTo>
                  <a:cubicBezTo>
                    <a:pt x="1527724" y="15754"/>
                    <a:pt x="1507369" y="7144"/>
                    <a:pt x="1483776" y="7144"/>
                  </a:cubicBezTo>
                  <a:lnTo>
                    <a:pt x="790346" y="7144"/>
                  </a:lnTo>
                  <a:cubicBezTo>
                    <a:pt x="574605" y="7144"/>
                    <a:pt x="390125" y="83744"/>
                    <a:pt x="236925" y="236934"/>
                  </a:cubicBezTo>
                  <a:cubicBezTo>
                    <a:pt x="83744" y="390115"/>
                    <a:pt x="7144" y="574596"/>
                    <a:pt x="7144" y="790337"/>
                  </a:cubicBezTo>
                  <a:lnTo>
                    <a:pt x="7144" y="3052877"/>
                  </a:lnTo>
                  <a:cubicBezTo>
                    <a:pt x="7144" y="3268628"/>
                    <a:pt x="83744" y="3453098"/>
                    <a:pt x="236934" y="3606299"/>
                  </a:cubicBezTo>
                  <a:cubicBezTo>
                    <a:pt x="390134" y="3759499"/>
                    <a:pt x="574615" y="3836099"/>
                    <a:pt x="790356" y="3836099"/>
                  </a:cubicBezTo>
                  <a:lnTo>
                    <a:pt x="3052934" y="3836099"/>
                  </a:lnTo>
                  <a:cubicBezTo>
                    <a:pt x="3268647" y="3836099"/>
                    <a:pt x="3453146" y="3759499"/>
                    <a:pt x="3606346" y="3606299"/>
                  </a:cubicBezTo>
                  <a:cubicBezTo>
                    <a:pt x="3759556" y="3453098"/>
                    <a:pt x="3836156" y="3268637"/>
                    <a:pt x="3836156" y="3052877"/>
                  </a:cubicBezTo>
                  <a:lnTo>
                    <a:pt x="3836156" y="2348541"/>
                  </a:lnTo>
                  <a:cubicBezTo>
                    <a:pt x="3836146" y="2312289"/>
                    <a:pt x="3817106" y="2286019"/>
                    <a:pt x="3779006" y="22696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7"/>
            <p:cNvSpPr txBox="1"/>
            <p:nvPr/>
          </p:nvSpPr>
          <p:spPr>
            <a:xfrm>
              <a:off x="9415163" y="2922481"/>
              <a:ext cx="952421" cy="333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2C2C"/>
                </a:buClr>
                <a:buSzPts val="1200"/>
                <a:buFont typeface="Georgia"/>
                <a:buNone/>
              </a:pPr>
              <a:r>
                <a:rPr b="1" i="0" lang="en-US" sz="1600" u="none" cap="none" strike="noStrike">
                  <a:solidFill>
                    <a:srgbClr val="2C2C2C"/>
                  </a:solidFill>
                </a:rPr>
                <a:t>Results</a:t>
              </a:r>
              <a:endParaRPr b="1" i="0" sz="1600" u="none" cap="none" strike="noStrike">
                <a:solidFill>
                  <a:srgbClr val="2C2C2C"/>
                </a:solidFill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8590263" y="3775266"/>
              <a:ext cx="2602341" cy="2341812"/>
            </a:xfrm>
            <a:prstGeom prst="rect">
              <a:avLst/>
            </a:prstGeom>
            <a:noFill/>
            <a:ln cap="flat" cmpd="sng" w="12700">
              <a:solidFill>
                <a:srgbClr val="3E74A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7"/>
            <p:cNvSpPr/>
            <p:nvPr/>
          </p:nvSpPr>
          <p:spPr>
            <a:xfrm>
              <a:off x="8784400" y="4625679"/>
              <a:ext cx="2250000" cy="7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This slide is 100% editable. Adapt it to your needs and capture your audience's attention.  </a:t>
              </a:r>
              <a:endParaRPr sz="1200"/>
            </a:p>
          </p:txBody>
        </p:sp>
        <p:sp>
          <p:nvSpPr>
            <p:cNvPr id="482" name="Google Shape;482;p47"/>
            <p:cNvSpPr/>
            <p:nvPr/>
          </p:nvSpPr>
          <p:spPr>
            <a:xfrm>
              <a:off x="8588797" y="5536419"/>
              <a:ext cx="2623585" cy="580953"/>
            </a:xfrm>
            <a:prstGeom prst="rect">
              <a:avLst/>
            </a:prstGeom>
            <a:solidFill>
              <a:srgbClr val="3E74A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7"/>
            <p:cNvSpPr txBox="1"/>
            <p:nvPr/>
          </p:nvSpPr>
          <p:spPr>
            <a:xfrm>
              <a:off x="9354116" y="5660338"/>
              <a:ext cx="1092865" cy="333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eorgia"/>
                <a:buNone/>
              </a:pPr>
              <a:r>
                <a:rPr b="1" i="0" lang="en-US" u="none" cap="none" strike="noStrike">
                  <a:solidFill>
                    <a:srgbClr val="FFFFFF"/>
                  </a:solidFill>
                </a:rPr>
                <a:t>Refreeze</a:t>
              </a:r>
              <a:endParaRPr b="1" i="0" u="none" cap="none" strike="noStrike">
                <a:solidFill>
                  <a:srgbClr val="FFFFFF"/>
                </a:solidFill>
              </a:endParaRPr>
            </a:p>
          </p:txBody>
        </p:sp>
        <p:sp>
          <p:nvSpPr>
            <p:cNvPr id="484" name="Google Shape;484;p47"/>
            <p:cNvSpPr/>
            <p:nvPr/>
          </p:nvSpPr>
          <p:spPr>
            <a:xfrm>
              <a:off x="9057700" y="3344345"/>
              <a:ext cx="1667623" cy="936784"/>
            </a:xfrm>
            <a:prstGeom prst="rect">
              <a:avLst/>
            </a:prstGeom>
            <a:solidFill>
              <a:srgbClr val="3E74A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9646837" y="3604402"/>
              <a:ext cx="489353" cy="529403"/>
            </a:xfrm>
            <a:custGeom>
              <a:rect b="b" l="l" r="r" t="t"/>
              <a:pathLst>
                <a:path extrusionOk="0" h="4029075" w="3724275">
                  <a:moveTo>
                    <a:pt x="3293269" y="7144"/>
                  </a:moveTo>
                  <a:lnTo>
                    <a:pt x="3293269" y="150019"/>
                  </a:lnTo>
                  <a:cubicBezTo>
                    <a:pt x="3293269" y="386372"/>
                    <a:pt x="3100997" y="578644"/>
                    <a:pt x="2864644" y="578644"/>
                  </a:cubicBezTo>
                  <a:lnTo>
                    <a:pt x="864394" y="578644"/>
                  </a:lnTo>
                  <a:cubicBezTo>
                    <a:pt x="628040" y="578644"/>
                    <a:pt x="435769" y="386372"/>
                    <a:pt x="435769" y="150019"/>
                  </a:cubicBezTo>
                  <a:lnTo>
                    <a:pt x="435769" y="7144"/>
                  </a:lnTo>
                  <a:cubicBezTo>
                    <a:pt x="199415" y="7144"/>
                    <a:pt x="7144" y="199415"/>
                    <a:pt x="7144" y="435769"/>
                  </a:cubicBezTo>
                  <a:lnTo>
                    <a:pt x="7144" y="3598069"/>
                  </a:lnTo>
                  <a:cubicBezTo>
                    <a:pt x="7144" y="3834422"/>
                    <a:pt x="199415" y="4026694"/>
                    <a:pt x="435769" y="4026694"/>
                  </a:cubicBezTo>
                  <a:lnTo>
                    <a:pt x="3293269" y="4026694"/>
                  </a:lnTo>
                  <a:cubicBezTo>
                    <a:pt x="3529622" y="4026694"/>
                    <a:pt x="3721894" y="3834422"/>
                    <a:pt x="3721894" y="3598069"/>
                  </a:cubicBezTo>
                  <a:lnTo>
                    <a:pt x="3721894" y="435769"/>
                  </a:lnTo>
                  <a:cubicBezTo>
                    <a:pt x="3721894" y="199406"/>
                    <a:pt x="3529622" y="7144"/>
                    <a:pt x="3293269" y="7144"/>
                  </a:cubicBezTo>
                  <a:close/>
                  <a:moveTo>
                    <a:pt x="1420825" y="2518972"/>
                  </a:moveTo>
                  <a:lnTo>
                    <a:pt x="1135075" y="3090472"/>
                  </a:lnTo>
                  <a:cubicBezTo>
                    <a:pt x="1091546" y="3177540"/>
                    <a:pt x="974922" y="3196600"/>
                    <a:pt x="906256" y="3127582"/>
                  </a:cubicBezTo>
                  <a:lnTo>
                    <a:pt x="620506" y="2841832"/>
                  </a:lnTo>
                  <a:cubicBezTo>
                    <a:pt x="564699" y="2786025"/>
                    <a:pt x="564699" y="2695604"/>
                    <a:pt x="620506" y="2639797"/>
                  </a:cubicBezTo>
                  <a:cubicBezTo>
                    <a:pt x="676313" y="2583990"/>
                    <a:pt x="766734" y="2583990"/>
                    <a:pt x="822541" y="2639797"/>
                  </a:cubicBezTo>
                  <a:lnTo>
                    <a:pt x="968064" y="2785320"/>
                  </a:lnTo>
                  <a:lnTo>
                    <a:pt x="1165212" y="2391156"/>
                  </a:lnTo>
                  <a:cubicBezTo>
                    <a:pt x="1200512" y="2320557"/>
                    <a:pt x="1286323" y="2292372"/>
                    <a:pt x="1356922" y="2327253"/>
                  </a:cubicBezTo>
                  <a:cubicBezTo>
                    <a:pt x="1427521" y="2362562"/>
                    <a:pt x="1456125" y="2448373"/>
                    <a:pt x="1420825" y="2518972"/>
                  </a:cubicBezTo>
                  <a:close/>
                  <a:moveTo>
                    <a:pt x="1420825" y="1356922"/>
                  </a:moveTo>
                  <a:lnTo>
                    <a:pt x="1135075" y="1928422"/>
                  </a:lnTo>
                  <a:cubicBezTo>
                    <a:pt x="1091546" y="2015490"/>
                    <a:pt x="974922" y="2034550"/>
                    <a:pt x="906256" y="1965532"/>
                  </a:cubicBezTo>
                  <a:lnTo>
                    <a:pt x="620506" y="1679782"/>
                  </a:lnTo>
                  <a:cubicBezTo>
                    <a:pt x="564699" y="1623974"/>
                    <a:pt x="564699" y="1533554"/>
                    <a:pt x="620506" y="1477747"/>
                  </a:cubicBezTo>
                  <a:cubicBezTo>
                    <a:pt x="676313" y="1421940"/>
                    <a:pt x="766734" y="1421940"/>
                    <a:pt x="822541" y="1477747"/>
                  </a:cubicBezTo>
                  <a:lnTo>
                    <a:pt x="968064" y="1623270"/>
                  </a:lnTo>
                  <a:lnTo>
                    <a:pt x="1165212" y="1229106"/>
                  </a:lnTo>
                  <a:cubicBezTo>
                    <a:pt x="1200512" y="1158650"/>
                    <a:pt x="1286323" y="1129903"/>
                    <a:pt x="1356922" y="1165203"/>
                  </a:cubicBezTo>
                  <a:cubicBezTo>
                    <a:pt x="1427521" y="1200503"/>
                    <a:pt x="1456125" y="1286323"/>
                    <a:pt x="1420825" y="1356922"/>
                  </a:cubicBezTo>
                  <a:close/>
                  <a:moveTo>
                    <a:pt x="3007519" y="3169444"/>
                  </a:moveTo>
                  <a:lnTo>
                    <a:pt x="1864519" y="3169444"/>
                  </a:lnTo>
                  <a:cubicBezTo>
                    <a:pt x="1785547" y="3169444"/>
                    <a:pt x="1721644" y="3105541"/>
                    <a:pt x="1721644" y="3026569"/>
                  </a:cubicBezTo>
                  <a:cubicBezTo>
                    <a:pt x="1721644" y="2947597"/>
                    <a:pt x="1785547" y="2883694"/>
                    <a:pt x="1864519" y="2883694"/>
                  </a:cubicBezTo>
                  <a:lnTo>
                    <a:pt x="3007519" y="2883694"/>
                  </a:lnTo>
                  <a:cubicBezTo>
                    <a:pt x="3086491" y="2883694"/>
                    <a:pt x="3150394" y="2947597"/>
                    <a:pt x="3150394" y="3026569"/>
                  </a:cubicBezTo>
                  <a:cubicBezTo>
                    <a:pt x="3150394" y="3105541"/>
                    <a:pt x="3086491" y="3169444"/>
                    <a:pt x="3007519" y="3169444"/>
                  </a:cubicBezTo>
                  <a:close/>
                  <a:moveTo>
                    <a:pt x="3007519" y="2597944"/>
                  </a:moveTo>
                  <a:lnTo>
                    <a:pt x="2150269" y="2597944"/>
                  </a:lnTo>
                  <a:cubicBezTo>
                    <a:pt x="2071297" y="2597944"/>
                    <a:pt x="2007394" y="2534041"/>
                    <a:pt x="2007394" y="2455069"/>
                  </a:cubicBezTo>
                  <a:cubicBezTo>
                    <a:pt x="2007394" y="2376097"/>
                    <a:pt x="2071297" y="2312194"/>
                    <a:pt x="2150269" y="2312194"/>
                  </a:cubicBezTo>
                  <a:lnTo>
                    <a:pt x="3007519" y="2312194"/>
                  </a:lnTo>
                  <a:cubicBezTo>
                    <a:pt x="3086491" y="2312194"/>
                    <a:pt x="3150394" y="2376097"/>
                    <a:pt x="3150394" y="2455069"/>
                  </a:cubicBezTo>
                  <a:cubicBezTo>
                    <a:pt x="3150394" y="2534041"/>
                    <a:pt x="3086491" y="2597944"/>
                    <a:pt x="3007519" y="2597944"/>
                  </a:cubicBezTo>
                  <a:close/>
                  <a:moveTo>
                    <a:pt x="3007519" y="2007394"/>
                  </a:moveTo>
                  <a:lnTo>
                    <a:pt x="1864519" y="2007394"/>
                  </a:lnTo>
                  <a:cubicBezTo>
                    <a:pt x="1785547" y="2007394"/>
                    <a:pt x="1721644" y="1943490"/>
                    <a:pt x="1721644" y="1864519"/>
                  </a:cubicBezTo>
                  <a:cubicBezTo>
                    <a:pt x="1721644" y="1785547"/>
                    <a:pt x="1785547" y="1721644"/>
                    <a:pt x="1864519" y="1721644"/>
                  </a:cubicBezTo>
                  <a:lnTo>
                    <a:pt x="3007519" y="1721644"/>
                  </a:lnTo>
                  <a:cubicBezTo>
                    <a:pt x="3086491" y="1721644"/>
                    <a:pt x="3150394" y="1785547"/>
                    <a:pt x="3150394" y="1864519"/>
                  </a:cubicBezTo>
                  <a:cubicBezTo>
                    <a:pt x="3150394" y="1943490"/>
                    <a:pt x="3086491" y="2007394"/>
                    <a:pt x="3007519" y="2007394"/>
                  </a:cubicBezTo>
                  <a:close/>
                  <a:moveTo>
                    <a:pt x="3007519" y="1435894"/>
                  </a:moveTo>
                  <a:lnTo>
                    <a:pt x="2150269" y="1435894"/>
                  </a:lnTo>
                  <a:cubicBezTo>
                    <a:pt x="2071297" y="1435894"/>
                    <a:pt x="2007394" y="1371991"/>
                    <a:pt x="2007394" y="1293019"/>
                  </a:cubicBezTo>
                  <a:cubicBezTo>
                    <a:pt x="2007394" y="1214047"/>
                    <a:pt x="2071297" y="1150144"/>
                    <a:pt x="2150269" y="1150144"/>
                  </a:cubicBezTo>
                  <a:lnTo>
                    <a:pt x="3007519" y="1150144"/>
                  </a:lnTo>
                  <a:cubicBezTo>
                    <a:pt x="3086491" y="1150144"/>
                    <a:pt x="3150394" y="1214047"/>
                    <a:pt x="3150394" y="1293019"/>
                  </a:cubicBezTo>
                  <a:cubicBezTo>
                    <a:pt x="3150394" y="1371991"/>
                    <a:pt x="3086491" y="1435894"/>
                    <a:pt x="3007519" y="14358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9740703" y="3491763"/>
              <a:ext cx="301622" cy="151437"/>
            </a:xfrm>
            <a:custGeom>
              <a:rect b="b" l="l" r="r" t="t"/>
              <a:pathLst>
                <a:path extrusionOk="0" h="1152525" w="2295525">
                  <a:moveTo>
                    <a:pt x="2007394" y="578648"/>
                  </a:moveTo>
                  <a:lnTo>
                    <a:pt x="1733064" y="578648"/>
                  </a:lnTo>
                  <a:lnTo>
                    <a:pt x="1716138" y="493933"/>
                  </a:lnTo>
                  <a:cubicBezTo>
                    <a:pt x="1672314" y="274677"/>
                    <a:pt x="1516694" y="83119"/>
                    <a:pt x="1300344" y="26655"/>
                  </a:cubicBezTo>
                  <a:cubicBezTo>
                    <a:pt x="969388" y="-59727"/>
                    <a:pt x="654187" y="150490"/>
                    <a:pt x="590064" y="464338"/>
                  </a:cubicBezTo>
                  <a:lnTo>
                    <a:pt x="567223" y="578648"/>
                  </a:lnTo>
                  <a:lnTo>
                    <a:pt x="292894" y="578648"/>
                  </a:lnTo>
                  <a:cubicBezTo>
                    <a:pt x="135731" y="578648"/>
                    <a:pt x="7144" y="707235"/>
                    <a:pt x="7144" y="864398"/>
                  </a:cubicBezTo>
                  <a:lnTo>
                    <a:pt x="7144" y="1007273"/>
                  </a:lnTo>
                  <a:cubicBezTo>
                    <a:pt x="7144" y="1086178"/>
                    <a:pt x="71114" y="1150148"/>
                    <a:pt x="150019" y="1150148"/>
                  </a:cubicBezTo>
                  <a:lnTo>
                    <a:pt x="2150269" y="1150148"/>
                  </a:lnTo>
                  <a:cubicBezTo>
                    <a:pt x="2229174" y="1150148"/>
                    <a:pt x="2293144" y="1086178"/>
                    <a:pt x="2293144" y="1007273"/>
                  </a:cubicBezTo>
                  <a:lnTo>
                    <a:pt x="2293144" y="864398"/>
                  </a:lnTo>
                  <a:cubicBezTo>
                    <a:pt x="2293144" y="707235"/>
                    <a:pt x="2164556" y="578648"/>
                    <a:pt x="2007394" y="578648"/>
                  </a:cubicBezTo>
                  <a:close/>
                  <a:moveTo>
                    <a:pt x="1150144" y="721523"/>
                  </a:moveTo>
                  <a:cubicBezTo>
                    <a:pt x="1070124" y="721523"/>
                    <a:pt x="1007269" y="658648"/>
                    <a:pt x="1007269" y="578648"/>
                  </a:cubicBezTo>
                  <a:cubicBezTo>
                    <a:pt x="1007269" y="498628"/>
                    <a:pt x="1070124" y="435773"/>
                    <a:pt x="1150144" y="435773"/>
                  </a:cubicBezTo>
                  <a:cubicBezTo>
                    <a:pt x="1230163" y="435773"/>
                    <a:pt x="1293019" y="498628"/>
                    <a:pt x="1293019" y="578648"/>
                  </a:cubicBezTo>
                  <a:cubicBezTo>
                    <a:pt x="1293019" y="658648"/>
                    <a:pt x="1230163" y="721523"/>
                    <a:pt x="1150144" y="7215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7"/>
            <p:cNvSpPr txBox="1"/>
            <p:nvPr/>
          </p:nvSpPr>
          <p:spPr>
            <a:xfrm>
              <a:off x="5532249" y="1241150"/>
              <a:ext cx="12660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2C2C"/>
                </a:buClr>
                <a:buSzPts val="800"/>
                <a:buFont typeface="Arial"/>
                <a:buNone/>
              </a:pPr>
              <a:r>
                <a:rPr i="0" lang="en-US" sz="1200" u="none" cap="none" strike="noStrike">
                  <a:solidFill>
                    <a:srgbClr val="2C2C2C"/>
                  </a:solidFill>
                </a:rPr>
                <a:t>Feedback Loop</a:t>
              </a:r>
              <a:endParaRPr i="0" sz="1200" u="none" cap="none" strike="noStrike">
                <a:solidFill>
                  <a:srgbClr val="2C2C2C"/>
                </a:solidFill>
              </a:endParaRPr>
            </a:p>
          </p:txBody>
        </p:sp>
        <p:sp>
          <p:nvSpPr>
            <p:cNvPr id="488" name="Google Shape;488;p47"/>
            <p:cNvSpPr txBox="1"/>
            <p:nvPr/>
          </p:nvSpPr>
          <p:spPr>
            <a:xfrm>
              <a:off x="3713876" y="1887250"/>
              <a:ext cx="12660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2C2C"/>
                </a:buClr>
                <a:buSzPts val="800"/>
                <a:buFont typeface="Arial"/>
                <a:buNone/>
              </a:pPr>
              <a:r>
                <a:rPr i="0" lang="en-US" sz="1200" u="none" cap="none" strike="noStrike">
                  <a:solidFill>
                    <a:srgbClr val="2C2C2C"/>
                  </a:solidFill>
                </a:rPr>
                <a:t>Feedback Loop</a:t>
              </a:r>
              <a:endParaRPr i="0" sz="1200" u="none" cap="none" strike="noStrike">
                <a:solidFill>
                  <a:srgbClr val="2C2C2C"/>
                </a:solidFill>
              </a:endParaRPr>
            </a:p>
          </p:txBody>
        </p:sp>
        <p:sp>
          <p:nvSpPr>
            <p:cNvPr id="489" name="Google Shape;489;p47"/>
            <p:cNvSpPr txBox="1"/>
            <p:nvPr/>
          </p:nvSpPr>
          <p:spPr>
            <a:xfrm>
              <a:off x="7410952" y="1887250"/>
              <a:ext cx="1373400" cy="2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C2C2C"/>
                </a:buClr>
                <a:buSzPts val="800"/>
                <a:buFont typeface="Arial"/>
                <a:buNone/>
              </a:pPr>
              <a:r>
                <a:rPr i="0" lang="en-US" sz="1200" u="none" cap="none" strike="noStrike">
                  <a:solidFill>
                    <a:srgbClr val="2C2C2C"/>
                  </a:solidFill>
                </a:rPr>
                <a:t>Feedback Loop</a:t>
              </a:r>
              <a:endParaRPr i="0" sz="1200" u="none" cap="none" strike="noStrike">
                <a:solidFill>
                  <a:srgbClr val="2C2C2C"/>
                </a:solidFill>
              </a:endParaRPr>
            </a:p>
          </p:txBody>
        </p:sp>
        <p:cxnSp>
          <p:nvCxnSpPr>
            <p:cNvPr id="490" name="Google Shape;490;p47"/>
            <p:cNvCxnSpPr>
              <a:stCxn id="479" idx="0"/>
            </p:cNvCxnSpPr>
            <p:nvPr/>
          </p:nvCxnSpPr>
          <p:spPr>
            <a:xfrm rot="10800000">
              <a:off x="9879674" y="1565281"/>
              <a:ext cx="11700" cy="13572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1" name="Google Shape;491;p47"/>
            <p:cNvCxnSpPr/>
            <p:nvPr/>
          </p:nvCxnSpPr>
          <p:spPr>
            <a:xfrm>
              <a:off x="2291617" y="1565304"/>
              <a:ext cx="758780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2" name="Google Shape;492;p47"/>
            <p:cNvCxnSpPr/>
            <p:nvPr/>
          </p:nvCxnSpPr>
          <p:spPr>
            <a:xfrm rot="10800000">
              <a:off x="2291696" y="1564712"/>
              <a:ext cx="0" cy="1301888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  <p:cxnSp>
          <p:nvCxnSpPr>
            <p:cNvPr id="493" name="Google Shape;493;p47"/>
            <p:cNvCxnSpPr/>
            <p:nvPr/>
          </p:nvCxnSpPr>
          <p:spPr>
            <a:xfrm rot="10800000">
              <a:off x="9805000" y="2177425"/>
              <a:ext cx="0" cy="682906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47"/>
            <p:cNvCxnSpPr/>
            <p:nvPr/>
          </p:nvCxnSpPr>
          <p:spPr>
            <a:xfrm>
              <a:off x="6247770" y="2177494"/>
              <a:ext cx="3557161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47"/>
            <p:cNvCxnSpPr/>
            <p:nvPr/>
          </p:nvCxnSpPr>
          <p:spPr>
            <a:xfrm rot="10800000">
              <a:off x="6244879" y="2180393"/>
              <a:ext cx="0" cy="667229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  <p:cxnSp>
          <p:nvCxnSpPr>
            <p:cNvPr id="496" name="Google Shape;496;p47"/>
            <p:cNvCxnSpPr/>
            <p:nvPr/>
          </p:nvCxnSpPr>
          <p:spPr>
            <a:xfrm rot="10800000">
              <a:off x="2366358" y="2177565"/>
              <a:ext cx="0" cy="667229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7" name="Google Shape;497;p47"/>
            <p:cNvCxnSpPr/>
            <p:nvPr/>
          </p:nvCxnSpPr>
          <p:spPr>
            <a:xfrm rot="10800000">
              <a:off x="2366428" y="2177494"/>
              <a:ext cx="3614828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8" name="Google Shape;498;p47"/>
            <p:cNvCxnSpPr/>
            <p:nvPr/>
          </p:nvCxnSpPr>
          <p:spPr>
            <a:xfrm rot="10800000">
              <a:off x="5984194" y="2180392"/>
              <a:ext cx="0" cy="667229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8"/>
          <p:cNvSpPr/>
          <p:nvPr/>
        </p:nvSpPr>
        <p:spPr>
          <a:xfrm>
            <a:off x="3677400" y="2095500"/>
            <a:ext cx="8514600" cy="2667000"/>
          </a:xfrm>
          <a:prstGeom prst="rect">
            <a:avLst/>
          </a:prstGeom>
          <a:solidFill>
            <a:srgbClr val="767C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8"/>
          <p:cNvSpPr txBox="1"/>
          <p:nvPr/>
        </p:nvSpPr>
        <p:spPr>
          <a:xfrm>
            <a:off x="4062450" y="2808450"/>
            <a:ext cx="77445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</a:rPr>
              <a:t>Additional Slides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505" name="Google Shape;505;p48"/>
          <p:cNvSpPr/>
          <p:nvPr/>
        </p:nvSpPr>
        <p:spPr>
          <a:xfrm>
            <a:off x="11969700" y="2503200"/>
            <a:ext cx="222300" cy="185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A97D2"/>
      </a:accent1>
      <a:accent2>
        <a:srgbClr val="F19C1C"/>
      </a:accent2>
      <a:accent3>
        <a:srgbClr val="19B589"/>
      </a:accent3>
      <a:accent4>
        <a:srgbClr val="E54C3C"/>
      </a:accent4>
      <a:accent5>
        <a:srgbClr val="375B7F"/>
      </a:accent5>
      <a:accent6>
        <a:srgbClr val="2C2C2C"/>
      </a:accent6>
      <a:hlink>
        <a:srgbClr val="41414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88 ruch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60AE"/>
      </a:accent1>
      <a:accent2>
        <a:srgbClr val="17A086"/>
      </a:accent2>
      <a:accent3>
        <a:srgbClr val="95B856"/>
      </a:accent3>
      <a:accent4>
        <a:srgbClr val="F39C07"/>
      </a:accent4>
      <a:accent5>
        <a:srgbClr val="2C2C2C"/>
      </a:accent5>
      <a:accent6>
        <a:srgbClr val="43434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