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 showSpecialPlsOnTitleSld="0">
  <p:sldMasterIdLst>
    <p:sldMasterId id="2147483685" r:id="rId4"/>
    <p:sldMasterId id="2147483686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6858000" cx="12192000"/>
  <p:notesSz cx="6858000" cy="9144000"/>
  <p:embeddedFontLst>
    <p:embeddedFont>
      <p:font typeface="Roboto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1D3AC1F2-F778-4870-80D3-320926E2E0FE}">
  <a:tblStyle styleId="{1D3AC1F2-F778-4870-80D3-320926E2E0F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font" Target="fonts/Roboto-bold.fntdata"/><Relationship Id="rId23" Type="http://schemas.openxmlformats.org/officeDocument/2006/relationships/font" Target="fonts/Roboto-regular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Roboto-boldItalic.fntdata"/><Relationship Id="rId25" Type="http://schemas.openxmlformats.org/officeDocument/2006/relationships/font" Target="fonts/Roboto-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3" name="Google Shape;24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6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g610e3c31a1_0_60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8" name="Google Shape;688;g610e3c31a1_0_60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89" name="Google Shape;689;g610e3c31a1_0_60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g5f96b48803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21" name="Google Shape;721;g5f96b48803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0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12" name="Google Shape;81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9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1" name="Google Shape;861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6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g611aa5bce0_1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8" name="Google Shape;918;g611aa5bce0_1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19" name="Google Shape;919;g611aa5bce0_1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8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g611aa5bce0_1_58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0" name="Google Shape;950;g611aa5bce0_1_58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1" name="Google Shape;951;g611aa5bce0_1_58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3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g5f83d04e6c_0_29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75" name="Google Shape;975;g5f83d04e6c_0_29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611aa5bce0_1_102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7" name="Google Shape;247;g611aa5bce0_1_10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610e3c31a1_0_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610e3c31a1_0_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g610e3c31a1_0_1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45" name="Google Shape;34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97" name="Google Shape;39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g610e3c31a1_0_3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4" name="Google Shape;434;g610e3c31a1_0_3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5" name="Google Shape;435;g610e3c31a1_0_3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65" name="Google Shape;465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27" name="Google Shape;52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4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96" name="Google Shape;59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6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ctrTitle"/>
          </p:nvPr>
        </p:nvSpPr>
        <p:spPr>
          <a:xfrm>
            <a:off x="4330700" y="3549161"/>
            <a:ext cx="7696200" cy="24018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600"/>
              <a:buFont typeface="Arial"/>
              <a:buNone/>
              <a:defRPr b="1" sz="6600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" type="subTitle"/>
          </p:nvPr>
        </p:nvSpPr>
        <p:spPr>
          <a:xfrm>
            <a:off x="6032500" y="6061910"/>
            <a:ext cx="5994400" cy="461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7" name="Google Shape;17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68579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5_Custom Layout">
  <p:cSld name="5_Custom Layou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/>
          <p:nvPr>
            <p:ph idx="2" type="pic"/>
          </p:nvPr>
        </p:nvSpPr>
        <p:spPr>
          <a:xfrm>
            <a:off x="412581" y="1644928"/>
            <a:ext cx="4160520" cy="4160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11"/>
          <p:cNvSpPr txBox="1"/>
          <p:nvPr>
            <p:ph type="title"/>
          </p:nvPr>
        </p:nvSpPr>
        <p:spPr>
          <a:xfrm>
            <a:off x="532495" y="34551"/>
            <a:ext cx="10033905" cy="8170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1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6" name="Google Shape;6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2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/>
          <p:nvPr>
            <p:ph type="title"/>
          </p:nvPr>
        </p:nvSpPr>
        <p:spPr>
          <a:xfrm>
            <a:off x="532495" y="34551"/>
            <a:ext cx="10033905" cy="8170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9" name="Google Shape;7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1" name="Google Shape;8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88" name="Google Shape;88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89" name="Google Shape;89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5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5" name="Google Shape;95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96" name="Google Shape;9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6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7"/>
          <p:cNvSpPr txBox="1"/>
          <p:nvPr>
            <p:ph type="title"/>
          </p:nvPr>
        </p:nvSpPr>
        <p:spPr>
          <a:xfrm>
            <a:off x="532495" y="34551"/>
            <a:ext cx="10033905" cy="8170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7"/>
          <p:cNvSpPr txBox="1"/>
          <p:nvPr>
            <p:ph idx="1" type="body"/>
          </p:nvPr>
        </p:nvSpPr>
        <p:spPr>
          <a:xfrm rot="5400000">
            <a:off x="3557380" y="-1689570"/>
            <a:ext cx="4465831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2" name="Google Shape;10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7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8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6_Custom Layout" showMasterSp="0">
  <p:cSld name="16_Custom Layou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0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4" name="Google Shape;124;p20"/>
          <p:cNvSpPr/>
          <p:nvPr>
            <p:ph idx="2" type="pic"/>
          </p:nvPr>
        </p:nvSpPr>
        <p:spPr>
          <a:xfrm>
            <a:off x="3382817" y="0"/>
            <a:ext cx="8809200" cy="460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25" name="Google Shape;125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4160" y="6355080"/>
            <a:ext cx="1682497" cy="3760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8" name="Google Shape;128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4160" y="6355080"/>
            <a:ext cx="1682497" cy="3760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None/>
              <a:defRPr b="1" sz="3200">
                <a:solidFill>
                  <a:srgbClr val="FFFFFF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/>
          <p:nvPr>
            <p:ph type="title"/>
          </p:nvPr>
        </p:nvSpPr>
        <p:spPr>
          <a:xfrm>
            <a:off x="533400" y="8"/>
            <a:ext cx="10972800" cy="7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2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2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2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aniel Lock Theme" showMasterSp="0" type="blank">
  <p:cSld name="BLANK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3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3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8" name="Google Shape;138;p23"/>
          <p:cNvSpPr/>
          <p:nvPr/>
        </p:nvSpPr>
        <p:spPr>
          <a:xfrm>
            <a:off x="0" y="1935956"/>
            <a:ext cx="12168300" cy="29721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9" name="Google Shape;139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4160" y="6355080"/>
            <a:ext cx="1682497" cy="3760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Custom Layout">
  <p:cSld name="1_Custom Layou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4"/>
          <p:cNvSpPr txBox="1"/>
          <p:nvPr>
            <p:ph type="title"/>
          </p:nvPr>
        </p:nvSpPr>
        <p:spPr>
          <a:xfrm>
            <a:off x="533400" y="8"/>
            <a:ext cx="10972800" cy="7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4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4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4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5" name="Google Shape;145;p24"/>
          <p:cNvSpPr/>
          <p:nvPr>
            <p:ph idx="2" type="pic"/>
          </p:nvPr>
        </p:nvSpPr>
        <p:spPr>
          <a:xfrm>
            <a:off x="0" y="1197606"/>
            <a:ext cx="12192000" cy="34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2_Custom Layout">
  <p:cSld name="2_Custom Layou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/>
          <p:cNvSpPr txBox="1"/>
          <p:nvPr>
            <p:ph type="title"/>
          </p:nvPr>
        </p:nvSpPr>
        <p:spPr>
          <a:xfrm>
            <a:off x="533400" y="8"/>
            <a:ext cx="10972800" cy="7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5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25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25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1" name="Google Shape;151;p25"/>
          <p:cNvSpPr/>
          <p:nvPr>
            <p:ph idx="2" type="pic"/>
          </p:nvPr>
        </p:nvSpPr>
        <p:spPr>
          <a:xfrm>
            <a:off x="0" y="1161742"/>
            <a:ext cx="3460800" cy="520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3_Custom Layout">
  <p:cSld name="3_Custom Layout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6"/>
          <p:cNvSpPr txBox="1"/>
          <p:nvPr>
            <p:ph type="title"/>
          </p:nvPr>
        </p:nvSpPr>
        <p:spPr>
          <a:xfrm>
            <a:off x="533400" y="8"/>
            <a:ext cx="10972800" cy="7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26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6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26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7" name="Google Shape;157;p26"/>
          <p:cNvSpPr/>
          <p:nvPr>
            <p:ph idx="2" type="pic"/>
          </p:nvPr>
        </p:nvSpPr>
        <p:spPr>
          <a:xfrm>
            <a:off x="-2287" y="1030931"/>
            <a:ext cx="12198000" cy="54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7"/>
          <p:cNvSpPr txBox="1"/>
          <p:nvPr>
            <p:ph type="title"/>
          </p:nvPr>
        </p:nvSpPr>
        <p:spPr>
          <a:xfrm>
            <a:off x="533400" y="8"/>
            <a:ext cx="10972800" cy="7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7"/>
          <p:cNvSpPr txBox="1"/>
          <p:nvPr>
            <p:ph idx="1" type="body"/>
          </p:nvPr>
        </p:nvSpPr>
        <p:spPr>
          <a:xfrm>
            <a:off x="685800" y="952500"/>
            <a:ext cx="10820400" cy="52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1" name="Google Shape;161;p27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27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27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5_Custom Layout">
  <p:cSld name="5_Custom Layout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8"/>
          <p:cNvSpPr txBox="1"/>
          <p:nvPr>
            <p:ph type="title"/>
          </p:nvPr>
        </p:nvSpPr>
        <p:spPr>
          <a:xfrm>
            <a:off x="533400" y="8"/>
            <a:ext cx="10972800" cy="7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28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28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28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9" name="Google Shape;169;p28"/>
          <p:cNvSpPr/>
          <p:nvPr>
            <p:ph idx="2" type="pic"/>
          </p:nvPr>
        </p:nvSpPr>
        <p:spPr>
          <a:xfrm>
            <a:off x="3281987" y="1142747"/>
            <a:ext cx="8910000" cy="53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8_Custom Layout">
  <p:cSld name="8_Custom Layout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9"/>
          <p:cNvSpPr txBox="1"/>
          <p:nvPr>
            <p:ph type="title"/>
          </p:nvPr>
        </p:nvSpPr>
        <p:spPr>
          <a:xfrm>
            <a:off x="533400" y="8"/>
            <a:ext cx="10972800" cy="7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29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29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29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5" name="Google Shape;175;p29"/>
          <p:cNvSpPr/>
          <p:nvPr>
            <p:ph idx="2" type="pic"/>
          </p:nvPr>
        </p:nvSpPr>
        <p:spPr>
          <a:xfrm>
            <a:off x="0" y="1088572"/>
            <a:ext cx="12192000" cy="57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5_Custom Layout" showMasterSp="0">
  <p:cSld name="15_Custom Layout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0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30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30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0" name="Google Shape;180;p30"/>
          <p:cNvSpPr/>
          <p:nvPr>
            <p:ph idx="2" type="pic"/>
          </p:nvPr>
        </p:nvSpPr>
        <p:spPr>
          <a:xfrm>
            <a:off x="903" y="1765024"/>
            <a:ext cx="5165700" cy="32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1" name="Google Shape;181;p30"/>
          <p:cNvSpPr/>
          <p:nvPr>
            <p:ph idx="3" type="pic"/>
          </p:nvPr>
        </p:nvSpPr>
        <p:spPr>
          <a:xfrm>
            <a:off x="7084169" y="1765024"/>
            <a:ext cx="5108700" cy="33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82" name="Google Shape;182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4160" y="6355080"/>
            <a:ext cx="1682497" cy="3760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6_Custom Layout">
  <p:cSld name="6_Custom Layout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1"/>
          <p:cNvSpPr txBox="1"/>
          <p:nvPr>
            <p:ph type="title"/>
          </p:nvPr>
        </p:nvSpPr>
        <p:spPr>
          <a:xfrm>
            <a:off x="533400" y="8"/>
            <a:ext cx="10972800" cy="7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31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31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p31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8" name="Google Shape;188;p31"/>
          <p:cNvSpPr/>
          <p:nvPr>
            <p:ph idx="2" type="pic"/>
          </p:nvPr>
        </p:nvSpPr>
        <p:spPr>
          <a:xfrm>
            <a:off x="0" y="1054855"/>
            <a:ext cx="12192000" cy="52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idx="1" type="body"/>
          </p:nvPr>
        </p:nvSpPr>
        <p:spPr>
          <a:xfrm>
            <a:off x="532495" y="1335314"/>
            <a:ext cx="10515600" cy="4465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type="title"/>
          </p:nvPr>
        </p:nvSpPr>
        <p:spPr>
          <a:xfrm>
            <a:off x="532495" y="34551"/>
            <a:ext cx="10033800" cy="81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b="1" sz="32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b="1" sz="3200"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2_Custom Layout" showMasterSp="0">
  <p:cSld name="12_Custom Layout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2"/>
          <p:cNvSpPr/>
          <p:nvPr>
            <p:ph idx="2" type="pic"/>
          </p:nvPr>
        </p:nvSpPr>
        <p:spPr>
          <a:xfrm>
            <a:off x="713619" y="831421"/>
            <a:ext cx="6162000" cy="46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1" name="Google Shape;191;p32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32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" name="Google Shape;193;p32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94" name="Google Shape;194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4160" y="6355080"/>
            <a:ext cx="1682497" cy="3760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3"/>
          <p:cNvSpPr txBox="1"/>
          <p:nvPr>
            <p:ph type="title"/>
          </p:nvPr>
        </p:nvSpPr>
        <p:spPr>
          <a:xfrm>
            <a:off x="831851" y="1709739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33"/>
          <p:cNvSpPr txBox="1"/>
          <p:nvPr>
            <p:ph idx="1" type="body"/>
          </p:nvPr>
        </p:nvSpPr>
        <p:spPr>
          <a:xfrm>
            <a:off x="831851" y="4589464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98" name="Google Shape;198;p33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" name="Google Shape;199;p33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p33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4"/>
          <p:cNvSpPr txBox="1"/>
          <p:nvPr>
            <p:ph type="title"/>
          </p:nvPr>
        </p:nvSpPr>
        <p:spPr>
          <a:xfrm>
            <a:off x="533400" y="8"/>
            <a:ext cx="10972800" cy="7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3" name="Google Shape;203;p34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4" name="Google Shape;204;p34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5" name="Google Shape;205;p34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34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34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5"/>
          <p:cNvSpPr txBox="1"/>
          <p:nvPr>
            <p:ph type="title"/>
          </p:nvPr>
        </p:nvSpPr>
        <p:spPr>
          <a:xfrm>
            <a:off x="839788" y="365126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35"/>
          <p:cNvSpPr txBox="1"/>
          <p:nvPr>
            <p:ph idx="1" type="body"/>
          </p:nvPr>
        </p:nvSpPr>
        <p:spPr>
          <a:xfrm>
            <a:off x="839789" y="1681163"/>
            <a:ext cx="51576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11" name="Google Shape;211;p35"/>
          <p:cNvSpPr txBox="1"/>
          <p:nvPr>
            <p:ph idx="2" type="body"/>
          </p:nvPr>
        </p:nvSpPr>
        <p:spPr>
          <a:xfrm>
            <a:off x="839789" y="2505075"/>
            <a:ext cx="51576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2" name="Google Shape;212;p35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13" name="Google Shape;213;p35"/>
          <p:cNvSpPr txBox="1"/>
          <p:nvPr>
            <p:ph idx="4" type="body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4" name="Google Shape;214;p35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35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35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6"/>
          <p:cNvSpPr txBox="1"/>
          <p:nvPr>
            <p:ph type="title"/>
          </p:nvPr>
        </p:nvSpPr>
        <p:spPr>
          <a:xfrm>
            <a:off x="839788" y="457200"/>
            <a:ext cx="39324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p36"/>
          <p:cNvSpPr txBox="1"/>
          <p:nvPr>
            <p:ph idx="1" type="body"/>
          </p:nvPr>
        </p:nvSpPr>
        <p:spPr>
          <a:xfrm>
            <a:off x="5183188" y="987426"/>
            <a:ext cx="61725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20" name="Google Shape;220;p36"/>
          <p:cNvSpPr txBox="1"/>
          <p:nvPr>
            <p:ph idx="2" type="body"/>
          </p:nvPr>
        </p:nvSpPr>
        <p:spPr>
          <a:xfrm>
            <a:off x="839788" y="2057400"/>
            <a:ext cx="39324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21" name="Google Shape;221;p36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" name="Google Shape;222;p36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3" name="Google Shape;223;p36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7"/>
          <p:cNvSpPr txBox="1"/>
          <p:nvPr>
            <p:ph type="title"/>
          </p:nvPr>
        </p:nvSpPr>
        <p:spPr>
          <a:xfrm>
            <a:off x="839788" y="457200"/>
            <a:ext cx="39324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6" name="Google Shape;226;p37"/>
          <p:cNvSpPr/>
          <p:nvPr>
            <p:ph idx="2" type="pic"/>
          </p:nvPr>
        </p:nvSpPr>
        <p:spPr>
          <a:xfrm>
            <a:off x="5183188" y="987426"/>
            <a:ext cx="61725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7" name="Google Shape;227;p37"/>
          <p:cNvSpPr txBox="1"/>
          <p:nvPr>
            <p:ph idx="1" type="body"/>
          </p:nvPr>
        </p:nvSpPr>
        <p:spPr>
          <a:xfrm>
            <a:off x="839788" y="2057400"/>
            <a:ext cx="39324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28" name="Google Shape;228;p37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9" name="Google Shape;229;p37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0" name="Google Shape;230;p37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8"/>
          <p:cNvSpPr txBox="1"/>
          <p:nvPr>
            <p:ph type="title"/>
          </p:nvPr>
        </p:nvSpPr>
        <p:spPr>
          <a:xfrm>
            <a:off x="533400" y="8"/>
            <a:ext cx="10972800" cy="7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3" name="Google Shape;233;p38"/>
          <p:cNvSpPr txBox="1"/>
          <p:nvPr>
            <p:ph idx="1" type="body"/>
          </p:nvPr>
        </p:nvSpPr>
        <p:spPr>
          <a:xfrm rot="5400000">
            <a:off x="3448050" y="-1809750"/>
            <a:ext cx="5295900" cy="1082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4" name="Google Shape;234;p38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5" name="Google Shape;235;p38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6" name="Google Shape;236;p38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9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9" name="Google Shape;239;p39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0" name="Google Shape;240;p39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ustom Layout" showMasterSp="0">
  <p:cSld name="Custom Layou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showMasterSp="0" type="blank">
  <p:cSld name="BLANK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3174" y="805127"/>
            <a:ext cx="12188826" cy="6052873"/>
          </a:xfrm>
          <a:custGeom>
            <a:rect b="b" l="l" r="r" t="t"/>
            <a:pathLst>
              <a:path extrusionOk="0" h="6052873" w="12188826">
                <a:moveTo>
                  <a:pt x="9724471" y="165"/>
                </a:moveTo>
                <a:cubicBezTo>
                  <a:pt x="10643138" y="-6758"/>
                  <a:pt x="11336586" y="205657"/>
                  <a:pt x="11954813" y="534360"/>
                </a:cubicBezTo>
                <a:lnTo>
                  <a:pt x="12188826" y="668973"/>
                </a:lnTo>
                <a:lnTo>
                  <a:pt x="12188826" y="6052873"/>
                </a:lnTo>
                <a:lnTo>
                  <a:pt x="0" y="6052873"/>
                </a:lnTo>
                <a:lnTo>
                  <a:pt x="0" y="3467283"/>
                </a:lnTo>
                <a:cubicBezTo>
                  <a:pt x="1153982" y="3916372"/>
                  <a:pt x="2488761" y="4175255"/>
                  <a:pt x="4365204" y="3096937"/>
                </a:cubicBezTo>
                <a:cubicBezTo>
                  <a:pt x="5684041" y="2289726"/>
                  <a:pt x="6256140" y="567078"/>
                  <a:pt x="8919537" y="56864"/>
                </a:cubicBezTo>
                <a:cubicBezTo>
                  <a:pt x="9206629" y="20256"/>
                  <a:pt x="9473926" y="2053"/>
                  <a:pt x="9724471" y="165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2000">
                <a:schemeClr val="accent1"/>
              </a:gs>
              <a:gs pos="67000">
                <a:schemeClr val="accent3"/>
              </a:gs>
              <a:gs pos="100000">
                <a:schemeClr val="accent3"/>
              </a:gs>
            </a:gsLst>
            <a:lin ang="14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Custom Layout" showMasterSp="0">
  <p:cSld name="1_Custom Layou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/>
          <p:nvPr>
            <p:ph idx="2" type="pic"/>
          </p:nvPr>
        </p:nvSpPr>
        <p:spPr>
          <a:xfrm>
            <a:off x="0" y="0"/>
            <a:ext cx="121920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2_Custom Layout" showMasterSp="0">
  <p:cSld name="2_Custom Layou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>
            <p:ph idx="2" type="pic"/>
          </p:nvPr>
        </p:nvSpPr>
        <p:spPr>
          <a:xfrm>
            <a:off x="7333785" y="1276837"/>
            <a:ext cx="2447260" cy="24472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8"/>
          <p:cNvSpPr/>
          <p:nvPr>
            <p:ph idx="3" type="pic"/>
          </p:nvPr>
        </p:nvSpPr>
        <p:spPr>
          <a:xfrm>
            <a:off x="4247495" y="1264715"/>
            <a:ext cx="2447260" cy="24472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8"/>
          <p:cNvSpPr/>
          <p:nvPr>
            <p:ph idx="4" type="pic"/>
          </p:nvPr>
        </p:nvSpPr>
        <p:spPr>
          <a:xfrm>
            <a:off x="1161205" y="1271696"/>
            <a:ext cx="2447260" cy="24472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3_Custom Layout">
  <p:cSld name="3_Custom Layou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>
            <p:ph idx="2" type="pic"/>
          </p:nvPr>
        </p:nvSpPr>
        <p:spPr>
          <a:xfrm>
            <a:off x="3690" y="1547801"/>
            <a:ext cx="12192000" cy="2830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type="title"/>
          </p:nvPr>
        </p:nvSpPr>
        <p:spPr>
          <a:xfrm>
            <a:off x="532495" y="34551"/>
            <a:ext cx="10033905" cy="8170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4_Custom Layout">
  <p:cSld name="4_Custom Layou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/>
          <p:nvPr>
            <p:ph idx="2" type="pic"/>
          </p:nvPr>
        </p:nvSpPr>
        <p:spPr>
          <a:xfrm>
            <a:off x="2" y="1251857"/>
            <a:ext cx="4281715" cy="55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0"/>
          <p:cNvSpPr txBox="1"/>
          <p:nvPr>
            <p:ph type="title"/>
          </p:nvPr>
        </p:nvSpPr>
        <p:spPr>
          <a:xfrm>
            <a:off x="532495" y="34551"/>
            <a:ext cx="10033905" cy="8170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theme" Target="../theme/theme3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27.xml"/><Relationship Id="rId22" Type="http://schemas.openxmlformats.org/officeDocument/2006/relationships/theme" Target="../theme/theme1.xml"/><Relationship Id="rId10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28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9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5.xml"/><Relationship Id="rId6" Type="http://schemas.openxmlformats.org/officeDocument/2006/relationships/slideLayout" Target="../slideLayouts/slideLayout22.xml"/><Relationship Id="rId18" Type="http://schemas.openxmlformats.org/officeDocument/2006/relationships/slideLayout" Target="../slideLayouts/slideLayout34.xml"/><Relationship Id="rId7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idx="1" type="body"/>
          </p:nvPr>
        </p:nvSpPr>
        <p:spPr>
          <a:xfrm>
            <a:off x="532495" y="1335314"/>
            <a:ext cx="10515600" cy="4465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2" type="sldNum"/>
          </p:nvPr>
        </p:nvSpPr>
        <p:spPr>
          <a:xfrm>
            <a:off x="11363966" y="24330"/>
            <a:ext cx="407840" cy="3507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" name="Google Shape;12;p1"/>
          <p:cNvSpPr/>
          <p:nvPr/>
        </p:nvSpPr>
        <p:spPr>
          <a:xfrm>
            <a:off x="0" y="0"/>
            <a:ext cx="12192000" cy="730800"/>
          </a:xfrm>
          <a:prstGeom prst="rect">
            <a:avLst/>
          </a:prstGeom>
          <a:solidFill>
            <a:srgbClr val="767C52"/>
          </a:solidFill>
          <a:ln>
            <a:noFill/>
          </a:ln>
        </p:spPr>
        <p:txBody>
          <a:bodyPr anchorCtr="0" anchor="t" bIns="72000" lIns="72000" spcFirstLastPara="1" rIns="72000" wrap="square" tIns="72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3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98120" y="6355080"/>
            <a:ext cx="1682497" cy="37603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type="title"/>
          </p:nvPr>
        </p:nvSpPr>
        <p:spPr>
          <a:xfrm>
            <a:off x="533400" y="8"/>
            <a:ext cx="10972800" cy="7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3" name="Google Shape;113;p19"/>
          <p:cNvSpPr txBox="1"/>
          <p:nvPr>
            <p:ph idx="1" type="body"/>
          </p:nvPr>
        </p:nvSpPr>
        <p:spPr>
          <a:xfrm>
            <a:off x="685800" y="952500"/>
            <a:ext cx="10820400" cy="52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19"/>
          <p:cNvSpPr txBox="1"/>
          <p:nvPr>
            <p:ph idx="10" type="dt"/>
          </p:nvPr>
        </p:nvSpPr>
        <p:spPr>
          <a:xfrm>
            <a:off x="4227967" y="636050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5" name="Google Shape;115;p19"/>
          <p:cNvSpPr txBox="1"/>
          <p:nvPr>
            <p:ph idx="11" type="ftr"/>
          </p:nvPr>
        </p:nvSpPr>
        <p:spPr>
          <a:xfrm>
            <a:off x="6800600" y="636053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6" name="Google Shape;116;p19"/>
          <p:cNvSpPr txBox="1"/>
          <p:nvPr>
            <p:ph idx="12" type="sldNum"/>
          </p:nvPr>
        </p:nvSpPr>
        <p:spPr>
          <a:xfrm>
            <a:off x="11743267" y="6553200"/>
            <a:ext cx="441900" cy="18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17" name="Google Shape;117;p19"/>
          <p:cNvCxnSpPr/>
          <p:nvPr/>
        </p:nvCxnSpPr>
        <p:spPr>
          <a:xfrm>
            <a:off x="11870338" y="6740889"/>
            <a:ext cx="321600" cy="0"/>
          </a:xfrm>
          <a:prstGeom prst="straightConnector1">
            <a:avLst/>
          </a:prstGeom>
          <a:noFill/>
          <a:ln cap="flat" cmpd="sng" w="190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18" name="Google Shape;118;p1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64160" y="6355080"/>
            <a:ext cx="1682497" cy="37603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9"/>
          <p:cNvSpPr/>
          <p:nvPr/>
        </p:nvSpPr>
        <p:spPr>
          <a:xfrm>
            <a:off x="0" y="0"/>
            <a:ext cx="12192000" cy="730800"/>
          </a:xfrm>
          <a:prstGeom prst="rect">
            <a:avLst/>
          </a:prstGeom>
          <a:solidFill>
            <a:srgbClr val="767C52"/>
          </a:solidFill>
          <a:ln>
            <a:noFill/>
          </a:ln>
        </p:spPr>
        <p:txBody>
          <a:bodyPr anchorCtr="0" anchor="t" bIns="72000" lIns="72000" spcFirstLastPara="1" rIns="72000" wrap="square" tIns="72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504">
          <p15:clr>
            <a:srgbClr val="F26B43"/>
          </p15:clr>
        </p15:guide>
        <p15:guide id="2" pos="336">
          <p15:clr>
            <a:srgbClr val="F26B43"/>
          </p15:clr>
        </p15:guide>
        <p15:guide id="3" pos="7344">
          <p15:clr>
            <a:srgbClr val="F26B43"/>
          </p15:clr>
        </p15:guide>
        <p15:guide id="4" orient="horz" pos="600">
          <p15:clr>
            <a:srgbClr val="F26B43"/>
          </p15:clr>
        </p15:guide>
        <p15:guide id="5" pos="432">
          <p15:clr>
            <a:srgbClr val="F26B43"/>
          </p15:clr>
        </p15:guide>
        <p15:guide id="6" pos="7248">
          <p15:clr>
            <a:srgbClr val="F26B43"/>
          </p15:clr>
        </p15:guide>
        <p15:guide id="7" orient="horz" pos="393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1" Type="http://schemas.openxmlformats.org/officeDocument/2006/relationships/image" Target="../media/image13.png"/><Relationship Id="rId10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Relationship Id="rId4" Type="http://schemas.openxmlformats.org/officeDocument/2006/relationships/image" Target="../media/image10.png"/><Relationship Id="rId9" Type="http://schemas.openxmlformats.org/officeDocument/2006/relationships/image" Target="../media/image12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9.png"/><Relationship Id="rId8" Type="http://schemas.openxmlformats.org/officeDocument/2006/relationships/image" Target="../media/image1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8.png"/><Relationship Id="rId5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0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p49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Kübler-Ross Change Curve Model</a:t>
            </a:r>
            <a:endParaRPr/>
          </a:p>
        </p:txBody>
      </p:sp>
      <p:grpSp>
        <p:nvGrpSpPr>
          <p:cNvPr id="692" name="Google Shape;692;p49"/>
          <p:cNvGrpSpPr/>
          <p:nvPr/>
        </p:nvGrpSpPr>
        <p:grpSpPr>
          <a:xfrm>
            <a:off x="1251937" y="1193375"/>
            <a:ext cx="9688113" cy="5300975"/>
            <a:chOff x="1353312" y="1231475"/>
            <a:chExt cx="9688113" cy="5300975"/>
          </a:xfrm>
        </p:grpSpPr>
        <p:sp>
          <p:nvSpPr>
            <p:cNvPr id="693" name="Google Shape;693;p49"/>
            <p:cNvSpPr/>
            <p:nvPr/>
          </p:nvSpPr>
          <p:spPr>
            <a:xfrm>
              <a:off x="1941550" y="1231475"/>
              <a:ext cx="183000" cy="4427400"/>
            </a:xfrm>
            <a:prstGeom prst="upArrow">
              <a:avLst>
                <a:gd fmla="val 50000" name="adj1"/>
                <a:gd fmla="val 80924" name="adj2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4" name="Google Shape;694;p49"/>
            <p:cNvSpPr/>
            <p:nvPr/>
          </p:nvSpPr>
          <p:spPr>
            <a:xfrm rot="5400000">
              <a:off x="6422925" y="1159428"/>
              <a:ext cx="183000" cy="9054000"/>
            </a:xfrm>
            <a:prstGeom prst="upArrow">
              <a:avLst>
                <a:gd fmla="val 50000" name="adj1"/>
                <a:gd fmla="val 80924" name="adj2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695" name="Google Shape;695;p49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344938" y="1949063"/>
              <a:ext cx="868680" cy="868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6" name="Google Shape;696;p49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695825" y="1949050"/>
              <a:ext cx="868680" cy="868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7" name="Google Shape;697;p49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5047550" y="1949063"/>
              <a:ext cx="868680" cy="868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8" name="Google Shape;698;p49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399675" y="1949075"/>
              <a:ext cx="868680" cy="868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9" name="Google Shape;699;p49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104325" y="1949050"/>
              <a:ext cx="868680" cy="868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0" name="Google Shape;700;p49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752013" y="1949075"/>
              <a:ext cx="868680" cy="8686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1" name="Google Shape;701;p49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99513" y="2124100"/>
              <a:ext cx="262150" cy="262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2" name="Google Shape;702;p49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738113" y="2046200"/>
              <a:ext cx="192024" cy="21945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3" name="Google Shape;703;p49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739561" y="2252178"/>
              <a:ext cx="189125" cy="216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4" name="Google Shape;704;p49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9406378" y="2107396"/>
              <a:ext cx="295599" cy="295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5" name="Google Shape;705;p49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8063797" y="2084813"/>
              <a:ext cx="245099" cy="196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6" name="Google Shape;706;p49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8140609" y="2279111"/>
              <a:ext cx="91500" cy="14639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7" name="Google Shape;707;p49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 flipH="1" rot="10800000">
              <a:off x="5390588" y="2108509"/>
              <a:ext cx="183025" cy="293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8" name="Google Shape;708;p49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613939" y="2089850"/>
              <a:ext cx="330675" cy="3306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09" name="Google Shape;709;p49"/>
            <p:cNvSpPr/>
            <p:nvPr/>
          </p:nvSpPr>
          <p:spPr>
            <a:xfrm>
              <a:off x="2057050" y="3573447"/>
              <a:ext cx="7592625" cy="1665575"/>
            </a:xfrm>
            <a:custGeom>
              <a:rect b="b" l="l" r="r" t="t"/>
              <a:pathLst>
                <a:path extrusionOk="0" h="66623" w="303705">
                  <a:moveTo>
                    <a:pt x="0" y="41466"/>
                  </a:moveTo>
                  <a:cubicBezTo>
                    <a:pt x="16189" y="34608"/>
                    <a:pt x="57107" y="-3873"/>
                    <a:pt x="97132" y="318"/>
                  </a:cubicBezTo>
                  <a:cubicBezTo>
                    <a:pt x="137158" y="4509"/>
                    <a:pt x="205724" y="65723"/>
                    <a:pt x="240153" y="66612"/>
                  </a:cubicBezTo>
                  <a:cubicBezTo>
                    <a:pt x="274582" y="67501"/>
                    <a:pt x="293113" y="15812"/>
                    <a:pt x="303705" y="5652"/>
                  </a:cubicBezTo>
                </a:path>
              </a:pathLst>
            </a:custGeom>
            <a:noFill/>
            <a:ln cap="flat" cmpd="sng" w="76200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10" name="Google Shape;710;p49"/>
            <p:cNvSpPr/>
            <p:nvPr/>
          </p:nvSpPr>
          <p:spPr>
            <a:xfrm rot="4823808">
              <a:off x="9483813" y="3621446"/>
              <a:ext cx="260754" cy="260754"/>
            </a:xfrm>
            <a:prstGeom prst="halfFrame">
              <a:avLst>
                <a:gd fmla="val 33333" name="adj1"/>
                <a:gd fmla="val 33333" name="adj2"/>
              </a:avLst>
            </a:prstGeom>
            <a:noFill/>
            <a:ln cap="flat" cmpd="sng" w="76200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1" name="Google Shape;711;p49"/>
            <p:cNvSpPr txBox="1"/>
            <p:nvPr/>
          </p:nvSpPr>
          <p:spPr>
            <a:xfrm rot="-5400000">
              <a:off x="109512" y="3367900"/>
              <a:ext cx="3199800" cy="71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/>
                <a:t>Emotional Response</a:t>
              </a:r>
              <a:endParaRPr b="1" sz="2400"/>
            </a:p>
          </p:txBody>
        </p:sp>
        <p:sp>
          <p:nvSpPr>
            <p:cNvPr id="712" name="Google Shape;712;p49"/>
            <p:cNvSpPr txBox="1"/>
            <p:nvPr/>
          </p:nvSpPr>
          <p:spPr>
            <a:xfrm>
              <a:off x="5881300" y="5820250"/>
              <a:ext cx="1249800" cy="71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/>
                <a:t>Time</a:t>
              </a:r>
              <a:endParaRPr b="1" sz="2400"/>
            </a:p>
          </p:txBody>
        </p:sp>
        <p:sp>
          <p:nvSpPr>
            <p:cNvPr id="713" name="Google Shape;713;p49"/>
            <p:cNvSpPr txBox="1"/>
            <p:nvPr/>
          </p:nvSpPr>
          <p:spPr>
            <a:xfrm>
              <a:off x="2303038" y="3329900"/>
              <a:ext cx="952500" cy="33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/>
                <a:t>Shock</a:t>
              </a:r>
              <a:endParaRPr b="1" sz="1800"/>
            </a:p>
          </p:txBody>
        </p:sp>
        <p:sp>
          <p:nvSpPr>
            <p:cNvPr id="714" name="Google Shape;714;p49"/>
            <p:cNvSpPr txBox="1"/>
            <p:nvPr/>
          </p:nvSpPr>
          <p:spPr>
            <a:xfrm>
              <a:off x="3654338" y="2926925"/>
              <a:ext cx="952500" cy="33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/>
                <a:t>Denial</a:t>
              </a:r>
              <a:endParaRPr b="1" sz="1800"/>
            </a:p>
          </p:txBody>
        </p:sp>
        <p:sp>
          <p:nvSpPr>
            <p:cNvPr id="715" name="Google Shape;715;p49"/>
            <p:cNvSpPr txBox="1"/>
            <p:nvPr/>
          </p:nvSpPr>
          <p:spPr>
            <a:xfrm>
              <a:off x="5005838" y="3406100"/>
              <a:ext cx="952500" cy="33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/>
                <a:t>Anger</a:t>
              </a:r>
              <a:endParaRPr b="1" sz="1800"/>
            </a:p>
          </p:txBody>
        </p:sp>
        <p:sp>
          <p:nvSpPr>
            <p:cNvPr id="716" name="Google Shape;716;p49"/>
            <p:cNvSpPr txBox="1"/>
            <p:nvPr/>
          </p:nvSpPr>
          <p:spPr>
            <a:xfrm>
              <a:off x="6137074" y="3962100"/>
              <a:ext cx="1394100" cy="33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/>
                <a:t>Bargaining</a:t>
              </a:r>
              <a:endParaRPr b="1" sz="1800"/>
            </a:p>
          </p:txBody>
        </p:sp>
        <p:sp>
          <p:nvSpPr>
            <p:cNvPr id="717" name="Google Shape;717;p49"/>
            <p:cNvSpPr txBox="1"/>
            <p:nvPr/>
          </p:nvSpPr>
          <p:spPr>
            <a:xfrm>
              <a:off x="7378911" y="4438350"/>
              <a:ext cx="1614900" cy="33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/>
                <a:t>Depression</a:t>
              </a:r>
              <a:endParaRPr b="1" sz="1800"/>
            </a:p>
          </p:txBody>
        </p:sp>
        <p:sp>
          <p:nvSpPr>
            <p:cNvPr id="718" name="Google Shape;718;p49"/>
            <p:cNvSpPr txBox="1"/>
            <p:nvPr/>
          </p:nvSpPr>
          <p:spPr>
            <a:xfrm>
              <a:off x="8885561" y="3079313"/>
              <a:ext cx="1614900" cy="33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/>
                <a:t>Acceptance</a:t>
              </a:r>
              <a:endParaRPr b="1" sz="180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2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50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200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/>
              <a:t>Mckinsey 7S Framework</a:t>
            </a:r>
            <a:endParaRPr/>
          </a:p>
        </p:txBody>
      </p:sp>
      <p:grpSp>
        <p:nvGrpSpPr>
          <p:cNvPr id="724" name="Google Shape;724;p50"/>
          <p:cNvGrpSpPr/>
          <p:nvPr/>
        </p:nvGrpSpPr>
        <p:grpSpPr>
          <a:xfrm>
            <a:off x="4834016" y="2270708"/>
            <a:ext cx="2526664" cy="2649360"/>
            <a:chOff x="4628454" y="1789549"/>
            <a:chExt cx="2956200" cy="3099755"/>
          </a:xfrm>
        </p:grpSpPr>
        <p:cxnSp>
          <p:nvCxnSpPr>
            <p:cNvPr id="725" name="Google Shape;725;p50"/>
            <p:cNvCxnSpPr>
              <a:stCxn id="726" idx="2"/>
              <a:endCxn id="727" idx="4"/>
            </p:cNvCxnSpPr>
            <p:nvPr/>
          </p:nvCxnSpPr>
          <p:spPr>
            <a:xfrm>
              <a:off x="4628454" y="2359104"/>
              <a:ext cx="2888100" cy="2011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28" name="Google Shape;728;p50"/>
            <p:cNvCxnSpPr>
              <a:stCxn id="726" idx="4"/>
              <a:endCxn id="727" idx="2"/>
            </p:cNvCxnSpPr>
            <p:nvPr/>
          </p:nvCxnSpPr>
          <p:spPr>
            <a:xfrm flipH="1">
              <a:off x="4675554" y="2359104"/>
              <a:ext cx="2909100" cy="2011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29" name="Google Shape;729;p50"/>
            <p:cNvCxnSpPr>
              <a:stCxn id="727" idx="0"/>
              <a:endCxn id="726" idx="0"/>
            </p:cNvCxnSpPr>
            <p:nvPr/>
          </p:nvCxnSpPr>
          <p:spPr>
            <a:xfrm>
              <a:off x="6095997" y="1789549"/>
              <a:ext cx="10500" cy="3099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727" name="Google Shape;727;p50"/>
            <p:cNvSpPr/>
            <p:nvPr/>
          </p:nvSpPr>
          <p:spPr>
            <a:xfrm>
              <a:off x="4675647" y="1789549"/>
              <a:ext cx="2840700" cy="2581200"/>
            </a:xfrm>
            <a:prstGeom prst="triangle">
              <a:avLst>
                <a:gd fmla="val 50000" name="adj"/>
              </a:avLst>
            </a:prstGeom>
            <a:noFill/>
            <a:ln cap="flat" cmpd="sng" w="9525">
              <a:solidFill>
                <a:srgbClr val="606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6" name="Google Shape;726;p50"/>
            <p:cNvSpPr/>
            <p:nvPr/>
          </p:nvSpPr>
          <p:spPr>
            <a:xfrm flipH="1" rot="10800000">
              <a:off x="4628454" y="2359104"/>
              <a:ext cx="2956200" cy="2530200"/>
            </a:xfrm>
            <a:prstGeom prst="triangle">
              <a:avLst>
                <a:gd fmla="val 50000" name="adj"/>
              </a:avLst>
            </a:prstGeom>
            <a:noFill/>
            <a:ln cap="flat" cmpd="sng" w="9525">
              <a:solidFill>
                <a:srgbClr val="606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30" name="Google Shape;730;p50"/>
          <p:cNvSpPr/>
          <p:nvPr/>
        </p:nvSpPr>
        <p:spPr>
          <a:xfrm>
            <a:off x="4199208" y="1753780"/>
            <a:ext cx="3762300" cy="3759000"/>
          </a:xfrm>
          <a:prstGeom prst="ellipse">
            <a:avLst/>
          </a:prstGeom>
          <a:noFill/>
          <a:ln cap="flat" cmpd="sng" w="9525">
            <a:solidFill>
              <a:srgbClr val="60606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1" name="Google Shape;731;p50"/>
          <p:cNvSpPr/>
          <p:nvPr/>
        </p:nvSpPr>
        <p:spPr>
          <a:xfrm>
            <a:off x="6617925" y="958625"/>
            <a:ext cx="4233900" cy="7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Strategy</a:t>
            </a:r>
            <a:r>
              <a:rPr b="0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: the framework the organizational leadership uses to make decisions on capital and resource allocation for the business. Define goals, critical success factors and roadmaps to achieve organizational goals. </a:t>
            </a:r>
            <a:r>
              <a:rPr b="0" i="0" lang="en-US" sz="12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32" name="Google Shape;732;p50"/>
          <p:cNvGrpSpPr/>
          <p:nvPr/>
        </p:nvGrpSpPr>
        <p:grpSpPr>
          <a:xfrm>
            <a:off x="5579074" y="1044035"/>
            <a:ext cx="1019913" cy="1248428"/>
            <a:chOff x="5551258" y="947618"/>
            <a:chExt cx="1084898" cy="1327974"/>
          </a:xfrm>
        </p:grpSpPr>
        <p:grpSp>
          <p:nvGrpSpPr>
            <p:cNvPr id="733" name="Google Shape;733;p50"/>
            <p:cNvGrpSpPr/>
            <p:nvPr/>
          </p:nvGrpSpPr>
          <p:grpSpPr>
            <a:xfrm>
              <a:off x="5551258" y="1190694"/>
              <a:ext cx="1084898" cy="1084898"/>
              <a:chOff x="9909974" y="3062974"/>
              <a:chExt cx="1312800" cy="1312800"/>
            </a:xfrm>
          </p:grpSpPr>
          <p:sp>
            <p:nvSpPr>
              <p:cNvPr id="734" name="Google Shape;734;p50"/>
              <p:cNvSpPr/>
              <p:nvPr/>
            </p:nvSpPr>
            <p:spPr>
              <a:xfrm>
                <a:off x="9909974" y="3062974"/>
                <a:ext cx="1312800" cy="13128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5" name="Google Shape;735;p50"/>
              <p:cNvSpPr/>
              <p:nvPr/>
            </p:nvSpPr>
            <p:spPr>
              <a:xfrm>
                <a:off x="9962159" y="3115158"/>
                <a:ext cx="1208400" cy="1208400"/>
              </a:xfrm>
              <a:prstGeom prst="donut">
                <a:avLst>
                  <a:gd fmla="val 4665" name="adj"/>
                </a:avLst>
              </a:prstGeom>
              <a:solidFill>
                <a:schemeClr val="lt2">
                  <a:alpha val="61568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36" name="Google Shape;736;p50"/>
            <p:cNvSpPr txBox="1"/>
            <p:nvPr/>
          </p:nvSpPr>
          <p:spPr>
            <a:xfrm>
              <a:off x="5581876" y="1578572"/>
              <a:ext cx="10410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rPr>
                <a:t>Strategy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7" name="Google Shape;737;p50"/>
            <p:cNvGrpSpPr/>
            <p:nvPr/>
          </p:nvGrpSpPr>
          <p:grpSpPr>
            <a:xfrm>
              <a:off x="5856841" y="947618"/>
              <a:ext cx="448914" cy="448914"/>
              <a:chOff x="5849158" y="1653129"/>
              <a:chExt cx="493800" cy="493800"/>
            </a:xfrm>
          </p:grpSpPr>
          <p:sp>
            <p:nvSpPr>
              <p:cNvPr id="738" name="Google Shape;738;p50"/>
              <p:cNvSpPr/>
              <p:nvPr/>
            </p:nvSpPr>
            <p:spPr>
              <a:xfrm>
                <a:off x="5849158" y="1653129"/>
                <a:ext cx="493800" cy="4938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  <a:effectLst>
                <a:outerShdw blurRad="25400" rotWithShape="0" dir="162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739" name="Google Shape;739;p50"/>
              <p:cNvGrpSpPr/>
              <p:nvPr/>
            </p:nvGrpSpPr>
            <p:grpSpPr>
              <a:xfrm>
                <a:off x="5889200" y="1693159"/>
                <a:ext cx="413359" cy="414051"/>
                <a:chOff x="5044189" y="2735597"/>
                <a:chExt cx="702275" cy="703451"/>
              </a:xfrm>
            </p:grpSpPr>
            <p:sp>
              <p:nvSpPr>
                <p:cNvPr id="740" name="Google Shape;740;p50"/>
                <p:cNvSpPr/>
                <p:nvPr/>
              </p:nvSpPr>
              <p:spPr>
                <a:xfrm rot="2821425">
                  <a:off x="5140785" y="2844555"/>
                  <a:ext cx="509083" cy="485536"/>
                </a:xfrm>
                <a:custGeom>
                  <a:rect b="b" l="l" r="r" t="t"/>
                  <a:pathLst>
                    <a:path extrusionOk="0" h="484963" w="508483">
                      <a:moveTo>
                        <a:pt x="22613" y="22614"/>
                      </a:moveTo>
                      <a:cubicBezTo>
                        <a:pt x="36585" y="8642"/>
                        <a:pt x="55887" y="0"/>
                        <a:pt x="77207" y="0"/>
                      </a:cubicBezTo>
                      <a:lnTo>
                        <a:pt x="405009" y="0"/>
                      </a:lnTo>
                      <a:cubicBezTo>
                        <a:pt x="426329" y="0"/>
                        <a:pt x="445631" y="8642"/>
                        <a:pt x="459602" y="22613"/>
                      </a:cubicBezTo>
                      <a:lnTo>
                        <a:pt x="462376" y="26727"/>
                      </a:lnTo>
                      <a:lnTo>
                        <a:pt x="477277" y="45808"/>
                      </a:lnTo>
                      <a:cubicBezTo>
                        <a:pt x="481819" y="54749"/>
                        <a:pt x="484682" y="64729"/>
                        <a:pt x="485426" y="75363"/>
                      </a:cubicBezTo>
                      <a:lnTo>
                        <a:pt x="508292" y="402367"/>
                      </a:lnTo>
                      <a:cubicBezTo>
                        <a:pt x="511267" y="444903"/>
                        <a:pt x="479195" y="481797"/>
                        <a:pt x="436659" y="484772"/>
                      </a:cubicBezTo>
                      <a:cubicBezTo>
                        <a:pt x="394123" y="487746"/>
                        <a:pt x="357229" y="455674"/>
                        <a:pt x="354254" y="413138"/>
                      </a:cubicBezTo>
                      <a:lnTo>
                        <a:pt x="336163" y="154414"/>
                      </a:lnTo>
                      <a:lnTo>
                        <a:pt x="77207" y="154414"/>
                      </a:lnTo>
                      <a:cubicBezTo>
                        <a:pt x="34567" y="154414"/>
                        <a:pt x="0" y="119847"/>
                        <a:pt x="0" y="77207"/>
                      </a:cubicBezTo>
                      <a:cubicBezTo>
                        <a:pt x="0" y="55887"/>
                        <a:pt x="8642" y="36585"/>
                        <a:pt x="22613" y="22614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41" name="Google Shape;741;p50"/>
                <p:cNvSpPr/>
                <p:nvPr/>
              </p:nvSpPr>
              <p:spPr>
                <a:xfrm>
                  <a:off x="5155331" y="3005709"/>
                  <a:ext cx="298340" cy="188055"/>
                </a:xfrm>
                <a:custGeom>
                  <a:rect b="b" l="l" r="r" t="t"/>
                  <a:pathLst>
                    <a:path extrusionOk="0" h="1635260" w="2594265">
                      <a:moveTo>
                        <a:pt x="613064" y="1627095"/>
                      </a:moveTo>
                      <a:cubicBezTo>
                        <a:pt x="363105" y="1603323"/>
                        <a:pt x="-24550" y="1234890"/>
                        <a:pt x="1223" y="766483"/>
                      </a:cubicBezTo>
                      <a:cubicBezTo>
                        <a:pt x="-6622" y="365311"/>
                        <a:pt x="356382" y="6723"/>
                        <a:pt x="599617" y="0"/>
                      </a:cubicBezTo>
                      <a:lnTo>
                        <a:pt x="1776635" y="0"/>
                      </a:lnTo>
                      <a:lnTo>
                        <a:pt x="2594265" y="817630"/>
                      </a:lnTo>
                      <a:lnTo>
                        <a:pt x="1776635" y="1635260"/>
                      </a:lnTo>
                      <a:lnTo>
                        <a:pt x="613064" y="1627095"/>
                      </a:lnTo>
                      <a:close/>
                    </a:path>
                  </a:pathLst>
                </a:custGeom>
                <a:solidFill>
                  <a:srgbClr val="3A97D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742" name="Google Shape;742;p50"/>
          <p:cNvGrpSpPr/>
          <p:nvPr/>
        </p:nvGrpSpPr>
        <p:grpSpPr>
          <a:xfrm>
            <a:off x="3819524" y="4096294"/>
            <a:ext cx="1164865" cy="1190302"/>
            <a:chOff x="3692001" y="4226004"/>
            <a:chExt cx="1239086" cy="1266144"/>
          </a:xfrm>
        </p:grpSpPr>
        <p:grpSp>
          <p:nvGrpSpPr>
            <p:cNvPr id="743" name="Google Shape;743;p50"/>
            <p:cNvGrpSpPr/>
            <p:nvPr/>
          </p:nvGrpSpPr>
          <p:grpSpPr>
            <a:xfrm>
              <a:off x="3846189" y="4226004"/>
              <a:ext cx="1084898" cy="1084898"/>
              <a:chOff x="9909974" y="3062974"/>
              <a:chExt cx="1312800" cy="1312800"/>
            </a:xfrm>
          </p:grpSpPr>
          <p:sp>
            <p:nvSpPr>
              <p:cNvPr id="744" name="Google Shape;744;p50"/>
              <p:cNvSpPr/>
              <p:nvPr/>
            </p:nvSpPr>
            <p:spPr>
              <a:xfrm>
                <a:off x="9909974" y="3062974"/>
                <a:ext cx="1312800" cy="13128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5" name="Google Shape;745;p50"/>
              <p:cNvSpPr/>
              <p:nvPr/>
            </p:nvSpPr>
            <p:spPr>
              <a:xfrm>
                <a:off x="9962157" y="3115157"/>
                <a:ext cx="1208400" cy="1208400"/>
              </a:xfrm>
              <a:prstGeom prst="donut">
                <a:avLst>
                  <a:gd fmla="val 4665" name="adj"/>
                </a:avLst>
              </a:prstGeom>
              <a:solidFill>
                <a:schemeClr val="lt2">
                  <a:alpha val="61568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46" name="Google Shape;746;p50"/>
            <p:cNvSpPr txBox="1"/>
            <p:nvPr/>
          </p:nvSpPr>
          <p:spPr>
            <a:xfrm>
              <a:off x="4013235" y="4598354"/>
              <a:ext cx="7110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rPr>
                <a:t>Style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47" name="Google Shape;747;p50"/>
            <p:cNvGrpSpPr/>
            <p:nvPr/>
          </p:nvGrpSpPr>
          <p:grpSpPr>
            <a:xfrm>
              <a:off x="3692001" y="4879051"/>
              <a:ext cx="613097" cy="613097"/>
              <a:chOff x="4317591" y="3994704"/>
              <a:chExt cx="674400" cy="674400"/>
            </a:xfrm>
          </p:grpSpPr>
          <p:sp>
            <p:nvSpPr>
              <p:cNvPr id="748" name="Google Shape;748;p50"/>
              <p:cNvSpPr/>
              <p:nvPr/>
            </p:nvSpPr>
            <p:spPr>
              <a:xfrm rot="-7200499">
                <a:off x="4407953" y="4085066"/>
                <a:ext cx="493676" cy="493676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  <a:effectLst>
                <a:outerShdw blurRad="25400" rotWithShape="0" algn="tr" dir="81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749" name="Google Shape;749;p50"/>
              <p:cNvGrpSpPr/>
              <p:nvPr/>
            </p:nvGrpSpPr>
            <p:grpSpPr>
              <a:xfrm>
                <a:off x="4397109" y="4084195"/>
                <a:ext cx="447556" cy="438525"/>
                <a:chOff x="3156166" y="2116634"/>
                <a:chExt cx="916747" cy="898249"/>
              </a:xfrm>
            </p:grpSpPr>
            <p:sp>
              <p:nvSpPr>
                <p:cNvPr id="750" name="Google Shape;750;p50"/>
                <p:cNvSpPr/>
                <p:nvPr/>
              </p:nvSpPr>
              <p:spPr>
                <a:xfrm rot="-2224232">
                  <a:off x="3559073" y="2234706"/>
                  <a:ext cx="222280" cy="257904"/>
                </a:xfrm>
                <a:custGeom>
                  <a:rect b="b" l="l" r="r" t="t"/>
                  <a:pathLst>
                    <a:path extrusionOk="0" h="258031" w="222390">
                      <a:moveTo>
                        <a:pt x="222390" y="0"/>
                      </a:moveTo>
                      <a:lnTo>
                        <a:pt x="129349" y="258031"/>
                      </a:lnTo>
                      <a:lnTo>
                        <a:pt x="0" y="160559"/>
                      </a:lnTo>
                      <a:lnTo>
                        <a:pt x="22239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51" name="Google Shape;751;p50"/>
                <p:cNvSpPr/>
                <p:nvPr/>
              </p:nvSpPr>
              <p:spPr>
                <a:xfrm rot="-2224232">
                  <a:off x="3218777" y="2307388"/>
                  <a:ext cx="791524" cy="473118"/>
                </a:xfrm>
                <a:custGeom>
                  <a:rect b="b" l="l" r="r" t="t"/>
                  <a:pathLst>
                    <a:path extrusionOk="0" h="473352" w="791915">
                      <a:moveTo>
                        <a:pt x="408569" y="178381"/>
                      </a:moveTo>
                      <a:lnTo>
                        <a:pt x="554873" y="288629"/>
                      </a:lnTo>
                      <a:lnTo>
                        <a:pt x="554622" y="289325"/>
                      </a:lnTo>
                      <a:lnTo>
                        <a:pt x="791915" y="468136"/>
                      </a:lnTo>
                      <a:lnTo>
                        <a:pt x="489430" y="470126"/>
                      </a:lnTo>
                      <a:lnTo>
                        <a:pt x="489272" y="470564"/>
                      </a:lnTo>
                      <a:lnTo>
                        <a:pt x="42458" y="470564"/>
                      </a:lnTo>
                      <a:lnTo>
                        <a:pt x="42458" y="473072"/>
                      </a:lnTo>
                      <a:lnTo>
                        <a:pt x="0" y="473352"/>
                      </a:lnTo>
                      <a:lnTo>
                        <a:pt x="252142" y="291317"/>
                      </a:lnTo>
                      <a:lnTo>
                        <a:pt x="170678" y="0"/>
                      </a:lnTo>
                      <a:lnTo>
                        <a:pt x="407969" y="178814"/>
                      </a:lnTo>
                      <a:lnTo>
                        <a:pt x="408569" y="17838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52" name="Google Shape;752;p50"/>
                <p:cNvSpPr/>
                <p:nvPr/>
              </p:nvSpPr>
              <p:spPr>
                <a:xfrm rot="-2224232">
                  <a:off x="3770084" y="2733571"/>
                  <a:ext cx="164936" cy="257635"/>
                </a:xfrm>
                <a:custGeom>
                  <a:rect b="b" l="l" r="r" t="t"/>
                  <a:pathLst>
                    <a:path extrusionOk="0" h="257762" w="165017">
                      <a:moveTo>
                        <a:pt x="165017" y="0"/>
                      </a:moveTo>
                      <a:lnTo>
                        <a:pt x="72076" y="257762"/>
                      </a:lnTo>
                      <a:lnTo>
                        <a:pt x="0" y="0"/>
                      </a:lnTo>
                      <a:lnTo>
                        <a:pt x="165017" y="0"/>
                      </a:lnTo>
                      <a:close/>
                    </a:path>
                  </a:pathLst>
                </a:custGeom>
                <a:solidFill>
                  <a:srgbClr val="F19C1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753" name="Google Shape;753;p50"/>
          <p:cNvGrpSpPr/>
          <p:nvPr/>
        </p:nvGrpSpPr>
        <p:grpSpPr>
          <a:xfrm>
            <a:off x="7106759" y="4266706"/>
            <a:ext cx="1263211" cy="1019913"/>
            <a:chOff x="3608446" y="2199092"/>
            <a:chExt cx="1343698" cy="1084898"/>
          </a:xfrm>
        </p:grpSpPr>
        <p:grpSp>
          <p:nvGrpSpPr>
            <p:cNvPr id="754" name="Google Shape;754;p50"/>
            <p:cNvGrpSpPr/>
            <p:nvPr/>
          </p:nvGrpSpPr>
          <p:grpSpPr>
            <a:xfrm>
              <a:off x="3867246" y="2199092"/>
              <a:ext cx="1084898" cy="1084898"/>
              <a:chOff x="9909974" y="3062974"/>
              <a:chExt cx="1312800" cy="1312800"/>
            </a:xfrm>
          </p:grpSpPr>
          <p:sp>
            <p:nvSpPr>
              <p:cNvPr id="755" name="Google Shape;755;p50"/>
              <p:cNvSpPr/>
              <p:nvPr/>
            </p:nvSpPr>
            <p:spPr>
              <a:xfrm>
                <a:off x="9909974" y="3062974"/>
                <a:ext cx="1312800" cy="13128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6" name="Google Shape;756;p50"/>
              <p:cNvSpPr/>
              <p:nvPr/>
            </p:nvSpPr>
            <p:spPr>
              <a:xfrm>
                <a:off x="9962157" y="3115157"/>
                <a:ext cx="1208400" cy="1208400"/>
              </a:xfrm>
              <a:prstGeom prst="donut">
                <a:avLst>
                  <a:gd fmla="val 4665" name="adj"/>
                </a:avLst>
              </a:prstGeom>
              <a:solidFill>
                <a:schemeClr val="lt2">
                  <a:alpha val="61568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57" name="Google Shape;757;p50"/>
            <p:cNvSpPr txBox="1"/>
            <p:nvPr/>
          </p:nvSpPr>
          <p:spPr>
            <a:xfrm>
              <a:off x="4050660" y="2593261"/>
              <a:ext cx="7110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rPr>
                <a:t>Skills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58" name="Google Shape;758;p50"/>
            <p:cNvGrpSpPr/>
            <p:nvPr/>
          </p:nvGrpSpPr>
          <p:grpSpPr>
            <a:xfrm>
              <a:off x="3608446" y="2215815"/>
              <a:ext cx="613097" cy="613097"/>
              <a:chOff x="4329925" y="2322201"/>
              <a:chExt cx="674400" cy="674400"/>
            </a:xfrm>
          </p:grpSpPr>
          <p:sp>
            <p:nvSpPr>
              <p:cNvPr id="759" name="Google Shape;759;p50"/>
              <p:cNvSpPr/>
              <p:nvPr/>
            </p:nvSpPr>
            <p:spPr>
              <a:xfrm rot="-3599501">
                <a:off x="4420287" y="2412563"/>
                <a:ext cx="493676" cy="493676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  <a:effectLst>
                <a:outerShdw blurRad="25400" rotWithShape="0" algn="r" dir="108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760" name="Google Shape;760;p50"/>
              <p:cNvGrpSpPr/>
              <p:nvPr/>
            </p:nvGrpSpPr>
            <p:grpSpPr>
              <a:xfrm>
                <a:off x="4509788" y="2504095"/>
                <a:ext cx="314837" cy="310658"/>
                <a:chOff x="2403711" y="1941427"/>
                <a:chExt cx="1011038" cy="997617"/>
              </a:xfrm>
            </p:grpSpPr>
            <p:sp>
              <p:nvSpPr>
                <p:cNvPr id="761" name="Google Shape;761;p50"/>
                <p:cNvSpPr/>
                <p:nvPr/>
              </p:nvSpPr>
              <p:spPr>
                <a:xfrm>
                  <a:off x="2504124" y="2028442"/>
                  <a:ext cx="910625" cy="902246"/>
                </a:xfrm>
                <a:custGeom>
                  <a:rect b="b" l="l" r="r" t="t"/>
                  <a:pathLst>
                    <a:path extrusionOk="0" h="902246" w="910625">
                      <a:moveTo>
                        <a:pt x="358109" y="515628"/>
                      </a:moveTo>
                      <a:cubicBezTo>
                        <a:pt x="377098" y="509472"/>
                        <a:pt x="429599" y="565901"/>
                        <a:pt x="405586" y="587028"/>
                      </a:cubicBezTo>
                      <a:lnTo>
                        <a:pt x="270576" y="703777"/>
                      </a:lnTo>
                      <a:cubicBezTo>
                        <a:pt x="274699" y="730718"/>
                        <a:pt x="274690" y="753528"/>
                        <a:pt x="251964" y="778404"/>
                      </a:cubicBezTo>
                      <a:lnTo>
                        <a:pt x="61959" y="902246"/>
                      </a:lnTo>
                      <a:cubicBezTo>
                        <a:pt x="22030" y="900870"/>
                        <a:pt x="4819" y="878840"/>
                        <a:pt x="0" y="852680"/>
                      </a:cubicBezTo>
                      <a:lnTo>
                        <a:pt x="132179" y="644163"/>
                      </a:lnTo>
                      <a:cubicBezTo>
                        <a:pt x="147795" y="625032"/>
                        <a:pt x="177695" y="636431"/>
                        <a:pt x="207291" y="640831"/>
                      </a:cubicBezTo>
                      <a:cubicBezTo>
                        <a:pt x="250253" y="600972"/>
                        <a:pt x="339120" y="521783"/>
                        <a:pt x="358109" y="515628"/>
                      </a:cubicBezTo>
                      <a:close/>
                      <a:moveTo>
                        <a:pt x="837189" y="111168"/>
                      </a:moveTo>
                      <a:cubicBezTo>
                        <a:pt x="829790" y="111246"/>
                        <a:pt x="822421" y="114148"/>
                        <a:pt x="816835" y="119853"/>
                      </a:cubicBezTo>
                      <a:lnTo>
                        <a:pt x="518022" y="425086"/>
                      </a:lnTo>
                      <a:cubicBezTo>
                        <a:pt x="506851" y="436498"/>
                        <a:pt x="507045" y="454804"/>
                        <a:pt x="518456" y="465974"/>
                      </a:cubicBezTo>
                      <a:lnTo>
                        <a:pt x="518454" y="465974"/>
                      </a:lnTo>
                      <a:cubicBezTo>
                        <a:pt x="529866" y="477145"/>
                        <a:pt x="548172" y="476951"/>
                        <a:pt x="559343" y="465540"/>
                      </a:cubicBezTo>
                      <a:cubicBezTo>
                        <a:pt x="658949" y="363796"/>
                        <a:pt x="758553" y="262052"/>
                        <a:pt x="858158" y="160307"/>
                      </a:cubicBezTo>
                      <a:cubicBezTo>
                        <a:pt x="869329" y="148896"/>
                        <a:pt x="869135" y="130590"/>
                        <a:pt x="857723" y="119419"/>
                      </a:cubicBezTo>
                      <a:cubicBezTo>
                        <a:pt x="852018" y="113833"/>
                        <a:pt x="844589" y="111089"/>
                        <a:pt x="837189" y="111168"/>
                      </a:cubicBezTo>
                      <a:close/>
                      <a:moveTo>
                        <a:pt x="755763" y="52074"/>
                      </a:moveTo>
                      <a:cubicBezTo>
                        <a:pt x="748364" y="52152"/>
                        <a:pt x="740995" y="55054"/>
                        <a:pt x="735409" y="60760"/>
                      </a:cubicBezTo>
                      <a:lnTo>
                        <a:pt x="436595" y="365993"/>
                      </a:lnTo>
                      <a:cubicBezTo>
                        <a:pt x="425425" y="377404"/>
                        <a:pt x="425619" y="395710"/>
                        <a:pt x="437030" y="406881"/>
                      </a:cubicBezTo>
                      <a:lnTo>
                        <a:pt x="437029" y="406881"/>
                      </a:lnTo>
                      <a:cubicBezTo>
                        <a:pt x="448440" y="418052"/>
                        <a:pt x="466746" y="417857"/>
                        <a:pt x="477917" y="406446"/>
                      </a:cubicBezTo>
                      <a:cubicBezTo>
                        <a:pt x="577522" y="304702"/>
                        <a:pt x="677127" y="202958"/>
                        <a:pt x="776732" y="101214"/>
                      </a:cubicBezTo>
                      <a:cubicBezTo>
                        <a:pt x="787903" y="89802"/>
                        <a:pt x="787709" y="71496"/>
                        <a:pt x="776297" y="60325"/>
                      </a:cubicBezTo>
                      <a:cubicBezTo>
                        <a:pt x="770592" y="54740"/>
                        <a:pt x="763163" y="51995"/>
                        <a:pt x="755763" y="52074"/>
                      </a:cubicBezTo>
                      <a:close/>
                      <a:moveTo>
                        <a:pt x="777235" y="0"/>
                      </a:moveTo>
                      <a:cubicBezTo>
                        <a:pt x="811451" y="78"/>
                        <a:pt x="845637" y="13209"/>
                        <a:pt x="871683" y="39375"/>
                      </a:cubicBezTo>
                      <a:cubicBezTo>
                        <a:pt x="923775" y="91706"/>
                        <a:pt x="923582" y="176359"/>
                        <a:pt x="871251" y="228451"/>
                      </a:cubicBezTo>
                      <a:lnTo>
                        <a:pt x="483357" y="614576"/>
                      </a:lnTo>
                      <a:lnTo>
                        <a:pt x="294712" y="425068"/>
                      </a:lnTo>
                      <a:lnTo>
                        <a:pt x="682606" y="38943"/>
                      </a:lnTo>
                      <a:cubicBezTo>
                        <a:pt x="708772" y="12897"/>
                        <a:pt x="743018" y="-78"/>
                        <a:pt x="777235" y="0"/>
                      </a:cubicBezTo>
                      <a:close/>
                    </a:path>
                  </a:pathLst>
                </a:custGeom>
                <a:solidFill>
                  <a:srgbClr val="19B58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62" name="Google Shape;762;p50"/>
                <p:cNvSpPr/>
                <p:nvPr/>
              </p:nvSpPr>
              <p:spPr>
                <a:xfrm>
                  <a:off x="2403711" y="1941427"/>
                  <a:ext cx="983678" cy="997617"/>
                </a:xfrm>
                <a:custGeom>
                  <a:rect b="b" l="l" r="r" t="t"/>
                  <a:pathLst>
                    <a:path extrusionOk="0" h="997617" w="983678">
                      <a:moveTo>
                        <a:pt x="860163" y="809006"/>
                      </a:moveTo>
                      <a:cubicBezTo>
                        <a:pt x="825713" y="809006"/>
                        <a:pt x="797786" y="836933"/>
                        <a:pt x="797786" y="871383"/>
                      </a:cubicBezTo>
                      <a:cubicBezTo>
                        <a:pt x="797786" y="905832"/>
                        <a:pt x="825713" y="933759"/>
                        <a:pt x="860162" y="933759"/>
                      </a:cubicBezTo>
                      <a:cubicBezTo>
                        <a:pt x="894612" y="933759"/>
                        <a:pt x="922539" y="905832"/>
                        <a:pt x="922539" y="871382"/>
                      </a:cubicBezTo>
                      <a:cubicBezTo>
                        <a:pt x="922539" y="836933"/>
                        <a:pt x="894612" y="809006"/>
                        <a:pt x="860163" y="809006"/>
                      </a:cubicBezTo>
                      <a:close/>
                      <a:moveTo>
                        <a:pt x="769062" y="608237"/>
                      </a:moveTo>
                      <a:cubicBezTo>
                        <a:pt x="778139" y="608496"/>
                        <a:pt x="787116" y="612218"/>
                        <a:pt x="793843" y="619341"/>
                      </a:cubicBezTo>
                      <a:lnTo>
                        <a:pt x="949051" y="783678"/>
                      </a:lnTo>
                      <a:cubicBezTo>
                        <a:pt x="997152" y="834608"/>
                        <a:pt x="994858" y="914889"/>
                        <a:pt x="943928" y="962990"/>
                      </a:cubicBezTo>
                      <a:cubicBezTo>
                        <a:pt x="892997" y="1011092"/>
                        <a:pt x="812716" y="1008798"/>
                        <a:pt x="764615" y="957867"/>
                      </a:cubicBezTo>
                      <a:lnTo>
                        <a:pt x="609407" y="793530"/>
                      </a:lnTo>
                      <a:cubicBezTo>
                        <a:pt x="595954" y="779285"/>
                        <a:pt x="596595" y="756830"/>
                        <a:pt x="610840" y="743376"/>
                      </a:cubicBezTo>
                      <a:lnTo>
                        <a:pt x="743689" y="617908"/>
                      </a:lnTo>
                      <a:cubicBezTo>
                        <a:pt x="750812" y="611181"/>
                        <a:pt x="759987" y="607978"/>
                        <a:pt x="769062" y="608237"/>
                      </a:cubicBezTo>
                      <a:close/>
                      <a:moveTo>
                        <a:pt x="250586" y="0"/>
                      </a:moveTo>
                      <a:cubicBezTo>
                        <a:pt x="388981" y="0"/>
                        <a:pt x="501172" y="112191"/>
                        <a:pt x="501172" y="250586"/>
                      </a:cubicBezTo>
                      <a:cubicBezTo>
                        <a:pt x="501172" y="388981"/>
                        <a:pt x="388981" y="501172"/>
                        <a:pt x="250586" y="501172"/>
                      </a:cubicBezTo>
                      <a:cubicBezTo>
                        <a:pt x="112191" y="501172"/>
                        <a:pt x="0" y="388981"/>
                        <a:pt x="0" y="250586"/>
                      </a:cubicBezTo>
                      <a:cubicBezTo>
                        <a:pt x="0" y="233287"/>
                        <a:pt x="1753" y="216397"/>
                        <a:pt x="5091" y="200085"/>
                      </a:cubicBezTo>
                      <a:lnTo>
                        <a:pt x="10922" y="181301"/>
                      </a:lnTo>
                      <a:lnTo>
                        <a:pt x="156226" y="326605"/>
                      </a:lnTo>
                      <a:cubicBezTo>
                        <a:pt x="178324" y="348703"/>
                        <a:pt x="214152" y="348703"/>
                        <a:pt x="236250" y="326605"/>
                      </a:cubicBezTo>
                      <a:lnTo>
                        <a:pt x="305430" y="257423"/>
                      </a:lnTo>
                      <a:cubicBezTo>
                        <a:pt x="327528" y="235325"/>
                        <a:pt x="327528" y="199498"/>
                        <a:pt x="305430" y="177399"/>
                      </a:cubicBezTo>
                      <a:lnTo>
                        <a:pt x="149596" y="21566"/>
                      </a:lnTo>
                      <a:lnTo>
                        <a:pt x="153047" y="19692"/>
                      </a:lnTo>
                      <a:cubicBezTo>
                        <a:pt x="183027" y="7012"/>
                        <a:pt x="215988" y="0"/>
                        <a:pt x="250586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763" name="Google Shape;763;p50"/>
          <p:cNvGrpSpPr/>
          <p:nvPr/>
        </p:nvGrpSpPr>
        <p:grpSpPr>
          <a:xfrm>
            <a:off x="5586995" y="4920798"/>
            <a:ext cx="1019914" cy="1019914"/>
            <a:chOff x="9909974" y="3062974"/>
            <a:chExt cx="1312800" cy="1312800"/>
          </a:xfrm>
        </p:grpSpPr>
        <p:sp>
          <p:nvSpPr>
            <p:cNvPr id="764" name="Google Shape;764;p50"/>
            <p:cNvSpPr/>
            <p:nvPr/>
          </p:nvSpPr>
          <p:spPr>
            <a:xfrm>
              <a:off x="9909974" y="3062974"/>
              <a:ext cx="1312800" cy="13128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5" name="Google Shape;765;p50"/>
            <p:cNvSpPr/>
            <p:nvPr/>
          </p:nvSpPr>
          <p:spPr>
            <a:xfrm>
              <a:off x="9962157" y="3115157"/>
              <a:ext cx="1208400" cy="1208400"/>
            </a:xfrm>
            <a:prstGeom prst="donut">
              <a:avLst>
                <a:gd fmla="val 4665" name="adj"/>
              </a:avLst>
            </a:prstGeom>
            <a:solidFill>
              <a:schemeClr val="lt2">
                <a:alpha val="61568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66" name="Google Shape;766;p50"/>
          <p:cNvSpPr txBox="1"/>
          <p:nvPr/>
        </p:nvSpPr>
        <p:spPr>
          <a:xfrm>
            <a:off x="5782982" y="5309044"/>
            <a:ext cx="607500" cy="28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Staff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67" name="Google Shape;767;p50"/>
          <p:cNvGrpSpPr/>
          <p:nvPr/>
        </p:nvGrpSpPr>
        <p:grpSpPr>
          <a:xfrm>
            <a:off x="5885284" y="5689623"/>
            <a:ext cx="422051" cy="422051"/>
            <a:chOff x="5849042" y="4861653"/>
            <a:chExt cx="493800" cy="493800"/>
          </a:xfrm>
        </p:grpSpPr>
        <p:sp>
          <p:nvSpPr>
            <p:cNvPr id="768" name="Google Shape;768;p50"/>
            <p:cNvSpPr/>
            <p:nvPr/>
          </p:nvSpPr>
          <p:spPr>
            <a:xfrm rot="10800000">
              <a:off x="5849042" y="4861653"/>
              <a:ext cx="493800" cy="493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  <a:effectLst>
              <a:outerShdw blurRad="25400" rotWithShape="0" algn="t" dir="54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69" name="Google Shape;769;p50"/>
            <p:cNvGrpSpPr/>
            <p:nvPr/>
          </p:nvGrpSpPr>
          <p:grpSpPr>
            <a:xfrm>
              <a:off x="5917792" y="4960500"/>
              <a:ext cx="358641" cy="298781"/>
              <a:chOff x="3468482" y="4399431"/>
              <a:chExt cx="912804" cy="760451"/>
            </a:xfrm>
          </p:grpSpPr>
          <p:sp>
            <p:nvSpPr>
              <p:cNvPr id="770" name="Google Shape;770;p50"/>
              <p:cNvSpPr/>
              <p:nvPr/>
            </p:nvSpPr>
            <p:spPr>
              <a:xfrm>
                <a:off x="3710698" y="4399431"/>
                <a:ext cx="670588" cy="760451"/>
              </a:xfrm>
              <a:custGeom>
                <a:rect b="b" l="l" r="r" t="t"/>
                <a:pathLst>
                  <a:path extrusionOk="0" h="4828258" w="4257700">
                    <a:moveTo>
                      <a:pt x="2020118" y="209"/>
                    </a:moveTo>
                    <a:cubicBezTo>
                      <a:pt x="2400114" y="-7271"/>
                      <a:pt x="2890316" y="185740"/>
                      <a:pt x="2874193" y="593777"/>
                    </a:cubicBezTo>
                    <a:cubicBezTo>
                      <a:pt x="2874589" y="829919"/>
                      <a:pt x="2877370" y="1002162"/>
                      <a:pt x="2874196" y="1229571"/>
                    </a:cubicBezTo>
                    <a:cubicBezTo>
                      <a:pt x="3001593" y="1283942"/>
                      <a:pt x="2962170" y="1451025"/>
                      <a:pt x="2940077" y="1555006"/>
                    </a:cubicBezTo>
                    <a:cubicBezTo>
                      <a:pt x="2923673" y="1650256"/>
                      <a:pt x="2881074" y="1797099"/>
                      <a:pt x="2741638" y="1853455"/>
                    </a:cubicBezTo>
                    <a:lnTo>
                      <a:pt x="2741638" y="2027717"/>
                    </a:lnTo>
                    <a:lnTo>
                      <a:pt x="2738758" y="2027717"/>
                    </a:lnTo>
                    <a:cubicBezTo>
                      <a:pt x="2729358" y="2117212"/>
                      <a:pt x="2671738" y="2198671"/>
                      <a:pt x="2608090" y="2238941"/>
                    </a:cubicBezTo>
                    <a:lnTo>
                      <a:pt x="2587650" y="2249469"/>
                    </a:lnTo>
                    <a:lnTo>
                      <a:pt x="2587650" y="2451454"/>
                    </a:lnTo>
                    <a:lnTo>
                      <a:pt x="2746400" y="2451454"/>
                    </a:lnTo>
                    <a:lnTo>
                      <a:pt x="2746400" y="2598677"/>
                    </a:lnTo>
                    <a:lnTo>
                      <a:pt x="2814074" y="2647026"/>
                    </a:lnTo>
                    <a:cubicBezTo>
                      <a:pt x="3185133" y="2880226"/>
                      <a:pt x="3792166" y="2833500"/>
                      <a:pt x="3905275" y="3330928"/>
                    </a:cubicBezTo>
                    <a:lnTo>
                      <a:pt x="4257700" y="4828258"/>
                    </a:lnTo>
                    <a:lnTo>
                      <a:pt x="0" y="4828258"/>
                    </a:lnTo>
                    <a:lnTo>
                      <a:pt x="257175" y="3502378"/>
                    </a:lnTo>
                    <a:cubicBezTo>
                      <a:pt x="372118" y="3031478"/>
                      <a:pt x="1245252" y="2762508"/>
                      <a:pt x="1524025" y="2605933"/>
                    </a:cubicBezTo>
                    <a:lnTo>
                      <a:pt x="1524188" y="2605975"/>
                    </a:lnTo>
                    <a:lnTo>
                      <a:pt x="1524188" y="2451454"/>
                    </a:lnTo>
                    <a:lnTo>
                      <a:pt x="1695638" y="2451454"/>
                    </a:lnTo>
                    <a:lnTo>
                      <a:pt x="1695638" y="2245121"/>
                    </a:lnTo>
                    <a:lnTo>
                      <a:pt x="1688470" y="2242808"/>
                    </a:lnTo>
                    <a:cubicBezTo>
                      <a:pt x="1562705" y="2189145"/>
                      <a:pt x="1519416" y="2076909"/>
                      <a:pt x="1510965" y="2025335"/>
                    </a:cubicBezTo>
                    <a:cubicBezTo>
                      <a:pt x="1510189" y="1967248"/>
                      <a:pt x="1511796" y="1911542"/>
                      <a:pt x="1511020" y="1853455"/>
                    </a:cubicBezTo>
                    <a:cubicBezTo>
                      <a:pt x="1339143" y="1838374"/>
                      <a:pt x="1329985" y="1682799"/>
                      <a:pt x="1330351" y="1595487"/>
                    </a:cubicBezTo>
                    <a:cubicBezTo>
                      <a:pt x="1320612" y="1461344"/>
                      <a:pt x="1297807" y="1329582"/>
                      <a:pt x="1395438" y="1277195"/>
                    </a:cubicBezTo>
                    <a:cubicBezTo>
                      <a:pt x="1375197" y="1171627"/>
                      <a:pt x="1337097" y="1135512"/>
                      <a:pt x="1309713" y="1027165"/>
                    </a:cubicBezTo>
                    <a:cubicBezTo>
                      <a:pt x="1296616" y="873574"/>
                      <a:pt x="1221210" y="237382"/>
                      <a:pt x="1588320" y="227064"/>
                    </a:cubicBezTo>
                    <a:cubicBezTo>
                      <a:pt x="1603798" y="81362"/>
                      <a:pt x="1792121" y="4697"/>
                      <a:pt x="2020118" y="20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1" name="Google Shape;771;p50"/>
              <p:cNvSpPr/>
              <p:nvPr/>
            </p:nvSpPr>
            <p:spPr>
              <a:xfrm>
                <a:off x="3468482" y="4417348"/>
                <a:ext cx="410551" cy="637966"/>
              </a:xfrm>
              <a:custGeom>
                <a:rect b="b" l="l" r="r" t="t"/>
                <a:pathLst>
                  <a:path extrusionOk="0" h="4050576" w="2606675">
                    <a:moveTo>
                      <a:pt x="731863" y="2672309"/>
                    </a:moveTo>
                    <a:lnTo>
                      <a:pt x="1388441" y="2381841"/>
                    </a:lnTo>
                    <a:cubicBezTo>
                      <a:pt x="1369284" y="2264374"/>
                      <a:pt x="1454323" y="2187372"/>
                      <a:pt x="1440829" y="2077041"/>
                    </a:cubicBezTo>
                    <a:cubicBezTo>
                      <a:pt x="1331291" y="1994492"/>
                      <a:pt x="1230486" y="1751603"/>
                      <a:pt x="1216992" y="1562690"/>
                    </a:cubicBezTo>
                    <a:cubicBezTo>
                      <a:pt x="1082055" y="1599203"/>
                      <a:pt x="1026492" y="1161848"/>
                      <a:pt x="1131267" y="1081679"/>
                    </a:cubicBezTo>
                    <a:cubicBezTo>
                      <a:pt x="1124123" y="938010"/>
                      <a:pt x="1129680" y="761795"/>
                      <a:pt x="1131267" y="557803"/>
                    </a:cubicBezTo>
                    <a:cubicBezTo>
                      <a:pt x="1139205" y="406196"/>
                      <a:pt x="1467024" y="201410"/>
                      <a:pt x="1636092" y="114891"/>
                    </a:cubicBezTo>
                    <a:cubicBezTo>
                      <a:pt x="1651172" y="162517"/>
                      <a:pt x="1647999" y="148227"/>
                      <a:pt x="1667049" y="202997"/>
                    </a:cubicBezTo>
                    <a:cubicBezTo>
                      <a:pt x="1707530" y="183947"/>
                      <a:pt x="1813892" y="-12109"/>
                      <a:pt x="1864692" y="591"/>
                    </a:cubicBezTo>
                    <a:cubicBezTo>
                      <a:pt x="1869057" y="67663"/>
                      <a:pt x="1866280" y="90284"/>
                      <a:pt x="1888504" y="155371"/>
                    </a:cubicBezTo>
                    <a:cubicBezTo>
                      <a:pt x="1903586" y="134734"/>
                      <a:pt x="1939304" y="102191"/>
                      <a:pt x="1983754" y="133941"/>
                    </a:cubicBezTo>
                    <a:cubicBezTo>
                      <a:pt x="2149648" y="206966"/>
                      <a:pt x="2523503" y="400641"/>
                      <a:pt x="2517153" y="610191"/>
                    </a:cubicBezTo>
                    <a:cubicBezTo>
                      <a:pt x="2516360" y="721316"/>
                      <a:pt x="2517153" y="817359"/>
                      <a:pt x="2517154" y="1091203"/>
                    </a:cubicBezTo>
                    <a:cubicBezTo>
                      <a:pt x="2652885" y="1037228"/>
                      <a:pt x="2628278" y="1557928"/>
                      <a:pt x="2483816" y="1538878"/>
                    </a:cubicBezTo>
                    <a:cubicBezTo>
                      <a:pt x="2472704" y="1665085"/>
                      <a:pt x="2359199" y="1980998"/>
                      <a:pt x="2217117" y="2086566"/>
                    </a:cubicBezTo>
                    <a:cubicBezTo>
                      <a:pt x="2233785" y="2151654"/>
                      <a:pt x="2241087" y="2346923"/>
                      <a:pt x="2307603" y="2396128"/>
                    </a:cubicBezTo>
                    <a:lnTo>
                      <a:pt x="2592401" y="2534196"/>
                    </a:lnTo>
                    <a:cubicBezTo>
                      <a:pt x="1960576" y="2811057"/>
                      <a:pt x="1585926" y="2973616"/>
                      <a:pt x="1520838" y="4050576"/>
                    </a:cubicBezTo>
                    <a:lnTo>
                      <a:pt x="3201" y="4050576"/>
                    </a:lnTo>
                    <a:cubicBezTo>
                      <a:pt x="-39662" y="2786291"/>
                      <a:pt x="355626" y="2807881"/>
                      <a:pt x="731863" y="267230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772" name="Google Shape;772;p50"/>
          <p:cNvGrpSpPr/>
          <p:nvPr/>
        </p:nvGrpSpPr>
        <p:grpSpPr>
          <a:xfrm>
            <a:off x="7196047" y="2100215"/>
            <a:ext cx="1227645" cy="1110492"/>
            <a:chOff x="7283665" y="2102741"/>
            <a:chExt cx="1305867" cy="1181249"/>
          </a:xfrm>
        </p:grpSpPr>
        <p:grpSp>
          <p:nvGrpSpPr>
            <p:cNvPr id="773" name="Google Shape;773;p50"/>
            <p:cNvGrpSpPr/>
            <p:nvPr/>
          </p:nvGrpSpPr>
          <p:grpSpPr>
            <a:xfrm>
              <a:off x="7283665" y="2199092"/>
              <a:ext cx="1084898" cy="1084898"/>
              <a:chOff x="9909974" y="3062974"/>
              <a:chExt cx="1312800" cy="1312800"/>
            </a:xfrm>
          </p:grpSpPr>
          <p:sp>
            <p:nvSpPr>
              <p:cNvPr id="774" name="Google Shape;774;p50"/>
              <p:cNvSpPr/>
              <p:nvPr/>
            </p:nvSpPr>
            <p:spPr>
              <a:xfrm>
                <a:off x="9909974" y="3062974"/>
                <a:ext cx="1312800" cy="13128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5" name="Google Shape;775;p50"/>
              <p:cNvSpPr/>
              <p:nvPr/>
            </p:nvSpPr>
            <p:spPr>
              <a:xfrm>
                <a:off x="9962157" y="3115157"/>
                <a:ext cx="1208400" cy="1208400"/>
              </a:xfrm>
              <a:prstGeom prst="donut">
                <a:avLst>
                  <a:gd fmla="val 4665" name="adj"/>
                </a:avLst>
              </a:prstGeom>
              <a:solidFill>
                <a:schemeClr val="lt2">
                  <a:alpha val="61568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76" name="Google Shape;776;p50"/>
            <p:cNvSpPr txBox="1"/>
            <p:nvPr/>
          </p:nvSpPr>
          <p:spPr>
            <a:xfrm>
              <a:off x="7291218" y="2557620"/>
              <a:ext cx="11451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rPr>
                <a:t>Structure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77" name="Google Shape;777;p50"/>
            <p:cNvGrpSpPr/>
            <p:nvPr/>
          </p:nvGrpSpPr>
          <p:grpSpPr>
            <a:xfrm>
              <a:off x="7976435" y="2102741"/>
              <a:ext cx="613097" cy="613097"/>
              <a:chOff x="7168455" y="2322161"/>
              <a:chExt cx="674400" cy="674400"/>
            </a:xfrm>
          </p:grpSpPr>
          <p:sp>
            <p:nvSpPr>
              <p:cNvPr id="778" name="Google Shape;778;p50"/>
              <p:cNvSpPr/>
              <p:nvPr/>
            </p:nvSpPr>
            <p:spPr>
              <a:xfrm rot="3599501">
                <a:off x="7258817" y="2412523"/>
                <a:ext cx="493676" cy="493676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  <a:effectLst>
                <a:outerShdw blurRad="25400" rotWithShape="0" algn="bl" dir="189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779" name="Google Shape;779;p50"/>
              <p:cNvGrpSpPr/>
              <p:nvPr/>
            </p:nvGrpSpPr>
            <p:grpSpPr>
              <a:xfrm>
                <a:off x="7349662" y="2468767"/>
                <a:ext cx="311187" cy="381062"/>
                <a:chOff x="9525895" y="1553561"/>
                <a:chExt cx="868511" cy="1063527"/>
              </a:xfrm>
            </p:grpSpPr>
            <p:grpSp>
              <p:nvGrpSpPr>
                <p:cNvPr id="780" name="Google Shape;780;p50"/>
                <p:cNvGrpSpPr/>
                <p:nvPr/>
              </p:nvGrpSpPr>
              <p:grpSpPr>
                <a:xfrm>
                  <a:off x="9525895" y="1743403"/>
                  <a:ext cx="868511" cy="701395"/>
                  <a:chOff x="9525895" y="1743403"/>
                  <a:chExt cx="868511" cy="701395"/>
                </a:xfrm>
              </p:grpSpPr>
              <p:cxnSp>
                <p:nvCxnSpPr>
                  <p:cNvPr id="781" name="Google Shape;781;p50"/>
                  <p:cNvCxnSpPr/>
                  <p:nvPr/>
                </p:nvCxnSpPr>
                <p:spPr>
                  <a:xfrm>
                    <a:off x="10016336" y="1743403"/>
                    <a:ext cx="195000" cy="330000"/>
                  </a:xfrm>
                  <a:prstGeom prst="straightConnector1">
                    <a:avLst/>
                  </a:prstGeom>
                  <a:solidFill>
                    <a:srgbClr val="4DA175"/>
                  </a:solidFill>
                  <a:ln cap="flat" cmpd="sng" w="50800">
                    <a:solidFill>
                      <a:schemeClr val="accent2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82" name="Google Shape;782;p50"/>
                  <p:cNvCxnSpPr/>
                  <p:nvPr/>
                </p:nvCxnSpPr>
                <p:spPr>
                  <a:xfrm flipH="1">
                    <a:off x="9708992" y="1743403"/>
                    <a:ext cx="195000" cy="330000"/>
                  </a:xfrm>
                  <a:prstGeom prst="straightConnector1">
                    <a:avLst/>
                  </a:prstGeom>
                  <a:solidFill>
                    <a:srgbClr val="4DA175"/>
                  </a:solidFill>
                  <a:ln cap="flat" cmpd="sng" w="50800">
                    <a:solidFill>
                      <a:schemeClr val="accent2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83" name="Google Shape;783;p50"/>
                  <p:cNvCxnSpPr/>
                  <p:nvPr/>
                </p:nvCxnSpPr>
                <p:spPr>
                  <a:xfrm flipH="1" rot="-1799779">
                    <a:off x="10129995" y="2088301"/>
                    <a:ext cx="195022" cy="329837"/>
                  </a:xfrm>
                  <a:prstGeom prst="straightConnector1">
                    <a:avLst/>
                  </a:prstGeom>
                  <a:solidFill>
                    <a:srgbClr val="4DA175"/>
                  </a:solidFill>
                  <a:ln cap="flat" cmpd="sng" w="50800">
                    <a:solidFill>
                      <a:schemeClr val="accent2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84" name="Google Shape;784;p50"/>
                  <p:cNvCxnSpPr/>
                  <p:nvPr/>
                </p:nvCxnSpPr>
                <p:spPr>
                  <a:xfrm flipH="1" rot="-1799779">
                    <a:off x="9595284" y="2088301"/>
                    <a:ext cx="195022" cy="329837"/>
                  </a:xfrm>
                  <a:prstGeom prst="straightConnector1">
                    <a:avLst/>
                  </a:prstGeom>
                  <a:solidFill>
                    <a:srgbClr val="4DA175"/>
                  </a:solidFill>
                  <a:ln cap="flat" cmpd="sng" w="50800">
                    <a:solidFill>
                      <a:schemeClr val="accent2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85" name="Google Shape;785;p50"/>
                <p:cNvGrpSpPr/>
                <p:nvPr/>
              </p:nvGrpSpPr>
              <p:grpSpPr>
                <a:xfrm>
                  <a:off x="9548863" y="1553561"/>
                  <a:ext cx="822711" cy="1063527"/>
                  <a:chOff x="9548863" y="1553561"/>
                  <a:chExt cx="822711" cy="1063527"/>
                </a:xfrm>
              </p:grpSpPr>
              <p:sp>
                <p:nvSpPr>
                  <p:cNvPr id="786" name="Google Shape;786;p50"/>
                  <p:cNvSpPr/>
                  <p:nvPr/>
                </p:nvSpPr>
                <p:spPr>
                  <a:xfrm>
                    <a:off x="9816219" y="1553561"/>
                    <a:ext cx="288000" cy="288000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87" name="Google Shape;787;p50"/>
                  <p:cNvSpPr/>
                  <p:nvPr/>
                </p:nvSpPr>
                <p:spPr>
                  <a:xfrm>
                    <a:off x="10083574" y="2329088"/>
                    <a:ext cx="288000" cy="288000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88" name="Google Shape;788;p50"/>
                  <p:cNvSpPr/>
                  <p:nvPr/>
                </p:nvSpPr>
                <p:spPr>
                  <a:xfrm>
                    <a:off x="10083574" y="1918835"/>
                    <a:ext cx="288000" cy="288000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89" name="Google Shape;789;p50"/>
                  <p:cNvSpPr/>
                  <p:nvPr/>
                </p:nvSpPr>
                <p:spPr>
                  <a:xfrm>
                    <a:off x="9548863" y="2329088"/>
                    <a:ext cx="288000" cy="288000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90" name="Google Shape;790;p50"/>
                  <p:cNvSpPr/>
                  <p:nvPr/>
                </p:nvSpPr>
                <p:spPr>
                  <a:xfrm>
                    <a:off x="9548863" y="1918835"/>
                    <a:ext cx="288000" cy="288000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grpSp>
        <p:nvGrpSpPr>
          <p:cNvPr id="791" name="Google Shape;791;p50"/>
          <p:cNvGrpSpPr/>
          <p:nvPr/>
        </p:nvGrpSpPr>
        <p:grpSpPr>
          <a:xfrm>
            <a:off x="3857783" y="2048116"/>
            <a:ext cx="1201965" cy="1075455"/>
            <a:chOff x="7283665" y="4226004"/>
            <a:chExt cx="1278551" cy="1143979"/>
          </a:xfrm>
        </p:grpSpPr>
        <p:grpSp>
          <p:nvGrpSpPr>
            <p:cNvPr id="792" name="Google Shape;792;p50"/>
            <p:cNvGrpSpPr/>
            <p:nvPr/>
          </p:nvGrpSpPr>
          <p:grpSpPr>
            <a:xfrm>
              <a:off x="7283665" y="4226004"/>
              <a:ext cx="1084898" cy="1084898"/>
              <a:chOff x="9909974" y="3062974"/>
              <a:chExt cx="1312800" cy="1312800"/>
            </a:xfrm>
          </p:grpSpPr>
          <p:sp>
            <p:nvSpPr>
              <p:cNvPr id="793" name="Google Shape;793;p50"/>
              <p:cNvSpPr/>
              <p:nvPr/>
            </p:nvSpPr>
            <p:spPr>
              <a:xfrm>
                <a:off x="9909974" y="3062974"/>
                <a:ext cx="1312800" cy="13128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4" name="Google Shape;794;p50"/>
              <p:cNvSpPr/>
              <p:nvPr/>
            </p:nvSpPr>
            <p:spPr>
              <a:xfrm>
                <a:off x="9962157" y="3115157"/>
                <a:ext cx="1208400" cy="1208400"/>
              </a:xfrm>
              <a:prstGeom prst="donut">
                <a:avLst>
                  <a:gd fmla="val 4665" name="adj"/>
                </a:avLst>
              </a:prstGeom>
              <a:solidFill>
                <a:schemeClr val="lt2">
                  <a:alpha val="61568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95" name="Google Shape;795;p50"/>
            <p:cNvSpPr txBox="1"/>
            <p:nvPr/>
          </p:nvSpPr>
          <p:spPr>
            <a:xfrm>
              <a:off x="7370646" y="4597998"/>
              <a:ext cx="9465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rPr>
                <a:t>Systems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96" name="Google Shape;796;p50"/>
            <p:cNvGrpSpPr/>
            <p:nvPr/>
          </p:nvGrpSpPr>
          <p:grpSpPr>
            <a:xfrm>
              <a:off x="7949119" y="4756886"/>
              <a:ext cx="613097" cy="613097"/>
              <a:chOff x="7183537" y="3994663"/>
              <a:chExt cx="674400" cy="674400"/>
            </a:xfrm>
          </p:grpSpPr>
          <p:sp>
            <p:nvSpPr>
              <p:cNvPr id="797" name="Google Shape;797;p50"/>
              <p:cNvSpPr/>
              <p:nvPr/>
            </p:nvSpPr>
            <p:spPr>
              <a:xfrm rot="7200499">
                <a:off x="7273899" y="4085025"/>
                <a:ext cx="493676" cy="493676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  <a:effectLst>
                <a:outerShdw blurRad="254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798" name="Google Shape;798;p50"/>
              <p:cNvGrpSpPr/>
              <p:nvPr/>
            </p:nvGrpSpPr>
            <p:grpSpPr>
              <a:xfrm>
                <a:off x="7368081" y="4147225"/>
                <a:ext cx="305251" cy="369453"/>
                <a:chOff x="6767677" y="2172940"/>
                <a:chExt cx="621185" cy="751838"/>
              </a:xfrm>
            </p:grpSpPr>
            <p:sp>
              <p:nvSpPr>
                <p:cNvPr id="799" name="Google Shape;799;p50"/>
                <p:cNvSpPr/>
                <p:nvPr/>
              </p:nvSpPr>
              <p:spPr>
                <a:xfrm>
                  <a:off x="6767677" y="2172940"/>
                  <a:ext cx="465128" cy="465129"/>
                </a:xfrm>
                <a:custGeom>
                  <a:rect b="b" l="l" r="r" t="t"/>
                  <a:pathLst>
                    <a:path extrusionOk="0" h="1216023" w="1216022">
                      <a:moveTo>
                        <a:pt x="352911" y="863111"/>
                      </a:moveTo>
                      <a:cubicBezTo>
                        <a:pt x="493799" y="1003999"/>
                        <a:pt x="722222" y="1003999"/>
                        <a:pt x="863110" y="863111"/>
                      </a:cubicBezTo>
                      <a:cubicBezTo>
                        <a:pt x="1003997" y="722224"/>
                        <a:pt x="1003997" y="493800"/>
                        <a:pt x="863110" y="352913"/>
                      </a:cubicBezTo>
                      <a:cubicBezTo>
                        <a:pt x="722223" y="212025"/>
                        <a:pt x="493799" y="212025"/>
                        <a:pt x="352911" y="352913"/>
                      </a:cubicBezTo>
                      <a:cubicBezTo>
                        <a:pt x="212024" y="493800"/>
                        <a:pt x="212024" y="722224"/>
                        <a:pt x="352911" y="863111"/>
                      </a:cubicBezTo>
                      <a:close/>
                      <a:moveTo>
                        <a:pt x="247679" y="1107538"/>
                      </a:moveTo>
                      <a:lnTo>
                        <a:pt x="108485" y="968344"/>
                      </a:lnTo>
                      <a:lnTo>
                        <a:pt x="190148" y="886681"/>
                      </a:lnTo>
                      <a:lnTo>
                        <a:pt x="188346" y="884474"/>
                      </a:lnTo>
                      <a:cubicBezTo>
                        <a:pt x="164202" y="847907"/>
                        <a:pt x="145339" y="808878"/>
                        <a:pt x="131759" y="768466"/>
                      </a:cubicBezTo>
                      <a:lnTo>
                        <a:pt x="119335" y="706437"/>
                      </a:lnTo>
                      <a:lnTo>
                        <a:pt x="0" y="706437"/>
                      </a:lnTo>
                      <a:lnTo>
                        <a:pt x="0" y="509587"/>
                      </a:lnTo>
                      <a:lnTo>
                        <a:pt x="115730" y="509587"/>
                      </a:lnTo>
                      <a:lnTo>
                        <a:pt x="128929" y="456238"/>
                      </a:lnTo>
                      <a:cubicBezTo>
                        <a:pt x="135342" y="435936"/>
                        <a:pt x="143076" y="415960"/>
                        <a:pt x="152130" y="396446"/>
                      </a:cubicBezTo>
                      <a:lnTo>
                        <a:pt x="190493" y="329688"/>
                      </a:lnTo>
                      <a:lnTo>
                        <a:pt x="108485" y="247680"/>
                      </a:lnTo>
                      <a:lnTo>
                        <a:pt x="247679" y="108486"/>
                      </a:lnTo>
                      <a:lnTo>
                        <a:pt x="329687" y="190494"/>
                      </a:lnTo>
                      <a:lnTo>
                        <a:pt x="396445" y="152131"/>
                      </a:lnTo>
                      <a:cubicBezTo>
                        <a:pt x="415959" y="143077"/>
                        <a:pt x="435935" y="135344"/>
                        <a:pt x="456237" y="128931"/>
                      </a:cubicBezTo>
                      <a:lnTo>
                        <a:pt x="509586" y="115731"/>
                      </a:lnTo>
                      <a:lnTo>
                        <a:pt x="509586" y="0"/>
                      </a:lnTo>
                      <a:lnTo>
                        <a:pt x="706436" y="0"/>
                      </a:lnTo>
                      <a:lnTo>
                        <a:pt x="706436" y="119336"/>
                      </a:lnTo>
                      <a:lnTo>
                        <a:pt x="768464" y="131760"/>
                      </a:lnTo>
                      <a:cubicBezTo>
                        <a:pt x="808877" y="145341"/>
                        <a:pt x="847905" y="164203"/>
                        <a:pt x="884472" y="188347"/>
                      </a:cubicBezTo>
                      <a:lnTo>
                        <a:pt x="886679" y="190149"/>
                      </a:lnTo>
                      <a:lnTo>
                        <a:pt x="968343" y="108486"/>
                      </a:lnTo>
                      <a:lnTo>
                        <a:pt x="1107537" y="247679"/>
                      </a:lnTo>
                      <a:lnTo>
                        <a:pt x="1025873" y="329343"/>
                      </a:lnTo>
                      <a:lnTo>
                        <a:pt x="1027676" y="331550"/>
                      </a:lnTo>
                      <a:cubicBezTo>
                        <a:pt x="1051819" y="368117"/>
                        <a:pt x="1070682" y="407145"/>
                        <a:pt x="1084263" y="447558"/>
                      </a:cubicBezTo>
                      <a:lnTo>
                        <a:pt x="1096686" y="509586"/>
                      </a:lnTo>
                      <a:lnTo>
                        <a:pt x="1216022" y="509587"/>
                      </a:lnTo>
                      <a:lnTo>
                        <a:pt x="1216022" y="706437"/>
                      </a:lnTo>
                      <a:lnTo>
                        <a:pt x="1100291" y="706437"/>
                      </a:lnTo>
                      <a:lnTo>
                        <a:pt x="1087092" y="759786"/>
                      </a:lnTo>
                      <a:cubicBezTo>
                        <a:pt x="1080679" y="780088"/>
                        <a:pt x="1072945" y="800063"/>
                        <a:pt x="1063891" y="819577"/>
                      </a:cubicBezTo>
                      <a:lnTo>
                        <a:pt x="1025529" y="886335"/>
                      </a:lnTo>
                      <a:lnTo>
                        <a:pt x="1107537" y="968344"/>
                      </a:lnTo>
                      <a:lnTo>
                        <a:pt x="968343" y="1107538"/>
                      </a:lnTo>
                      <a:lnTo>
                        <a:pt x="886680" y="1025874"/>
                      </a:lnTo>
                      <a:lnTo>
                        <a:pt x="884473" y="1027677"/>
                      </a:lnTo>
                      <a:cubicBezTo>
                        <a:pt x="856612" y="1046072"/>
                        <a:pt x="827323" y="1061402"/>
                        <a:pt x="797081" y="1073665"/>
                      </a:cubicBezTo>
                      <a:lnTo>
                        <a:pt x="706436" y="1100529"/>
                      </a:lnTo>
                      <a:lnTo>
                        <a:pt x="706436" y="1216023"/>
                      </a:lnTo>
                      <a:lnTo>
                        <a:pt x="509586" y="1216023"/>
                      </a:lnTo>
                      <a:lnTo>
                        <a:pt x="509586" y="1100529"/>
                      </a:lnTo>
                      <a:lnTo>
                        <a:pt x="418940" y="1073665"/>
                      </a:lnTo>
                      <a:cubicBezTo>
                        <a:pt x="388699" y="1061402"/>
                        <a:pt x="359409" y="1046072"/>
                        <a:pt x="331549" y="1027677"/>
                      </a:cubicBezTo>
                      <a:lnTo>
                        <a:pt x="329342" y="1025875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00" name="Google Shape;800;p50"/>
                <p:cNvSpPr/>
                <p:nvPr/>
              </p:nvSpPr>
              <p:spPr>
                <a:xfrm>
                  <a:off x="7030137" y="2566051"/>
                  <a:ext cx="358726" cy="358727"/>
                </a:xfrm>
                <a:custGeom>
                  <a:rect b="b" l="l" r="r" t="t"/>
                  <a:pathLst>
                    <a:path extrusionOk="0" h="1216023" w="1216022">
                      <a:moveTo>
                        <a:pt x="352911" y="863111"/>
                      </a:moveTo>
                      <a:cubicBezTo>
                        <a:pt x="493799" y="1003999"/>
                        <a:pt x="722222" y="1003999"/>
                        <a:pt x="863110" y="863111"/>
                      </a:cubicBezTo>
                      <a:cubicBezTo>
                        <a:pt x="1003997" y="722224"/>
                        <a:pt x="1003997" y="493800"/>
                        <a:pt x="863110" y="352913"/>
                      </a:cubicBezTo>
                      <a:cubicBezTo>
                        <a:pt x="722223" y="212025"/>
                        <a:pt x="493799" y="212025"/>
                        <a:pt x="352911" y="352913"/>
                      </a:cubicBezTo>
                      <a:cubicBezTo>
                        <a:pt x="212024" y="493800"/>
                        <a:pt x="212024" y="722224"/>
                        <a:pt x="352911" y="863111"/>
                      </a:cubicBezTo>
                      <a:close/>
                      <a:moveTo>
                        <a:pt x="247679" y="1107538"/>
                      </a:moveTo>
                      <a:lnTo>
                        <a:pt x="108485" y="968344"/>
                      </a:lnTo>
                      <a:lnTo>
                        <a:pt x="190148" y="886681"/>
                      </a:lnTo>
                      <a:lnTo>
                        <a:pt x="188346" y="884474"/>
                      </a:lnTo>
                      <a:cubicBezTo>
                        <a:pt x="164202" y="847907"/>
                        <a:pt x="145339" y="808878"/>
                        <a:pt x="131759" y="768466"/>
                      </a:cubicBezTo>
                      <a:lnTo>
                        <a:pt x="119335" y="706437"/>
                      </a:lnTo>
                      <a:lnTo>
                        <a:pt x="0" y="706437"/>
                      </a:lnTo>
                      <a:lnTo>
                        <a:pt x="0" y="509587"/>
                      </a:lnTo>
                      <a:lnTo>
                        <a:pt x="115730" y="509587"/>
                      </a:lnTo>
                      <a:lnTo>
                        <a:pt x="128929" y="456238"/>
                      </a:lnTo>
                      <a:cubicBezTo>
                        <a:pt x="135342" y="435936"/>
                        <a:pt x="143076" y="415960"/>
                        <a:pt x="152130" y="396446"/>
                      </a:cubicBezTo>
                      <a:lnTo>
                        <a:pt x="190493" y="329688"/>
                      </a:lnTo>
                      <a:lnTo>
                        <a:pt x="108485" y="247680"/>
                      </a:lnTo>
                      <a:lnTo>
                        <a:pt x="247679" y="108486"/>
                      </a:lnTo>
                      <a:lnTo>
                        <a:pt x="329687" y="190494"/>
                      </a:lnTo>
                      <a:lnTo>
                        <a:pt x="396445" y="152131"/>
                      </a:lnTo>
                      <a:cubicBezTo>
                        <a:pt x="415959" y="143077"/>
                        <a:pt x="435935" y="135344"/>
                        <a:pt x="456237" y="128931"/>
                      </a:cubicBezTo>
                      <a:lnTo>
                        <a:pt x="509586" y="115731"/>
                      </a:lnTo>
                      <a:lnTo>
                        <a:pt x="509586" y="0"/>
                      </a:lnTo>
                      <a:lnTo>
                        <a:pt x="706436" y="0"/>
                      </a:lnTo>
                      <a:lnTo>
                        <a:pt x="706436" y="119336"/>
                      </a:lnTo>
                      <a:lnTo>
                        <a:pt x="768464" y="131760"/>
                      </a:lnTo>
                      <a:cubicBezTo>
                        <a:pt x="808877" y="145341"/>
                        <a:pt x="847905" y="164203"/>
                        <a:pt x="884472" y="188347"/>
                      </a:cubicBezTo>
                      <a:lnTo>
                        <a:pt x="886679" y="190149"/>
                      </a:lnTo>
                      <a:lnTo>
                        <a:pt x="968343" y="108486"/>
                      </a:lnTo>
                      <a:lnTo>
                        <a:pt x="1107537" y="247679"/>
                      </a:lnTo>
                      <a:lnTo>
                        <a:pt x="1025873" y="329343"/>
                      </a:lnTo>
                      <a:lnTo>
                        <a:pt x="1027676" y="331550"/>
                      </a:lnTo>
                      <a:cubicBezTo>
                        <a:pt x="1051819" y="368117"/>
                        <a:pt x="1070682" y="407145"/>
                        <a:pt x="1084263" y="447558"/>
                      </a:cubicBezTo>
                      <a:lnTo>
                        <a:pt x="1096686" y="509586"/>
                      </a:lnTo>
                      <a:lnTo>
                        <a:pt x="1216022" y="509587"/>
                      </a:lnTo>
                      <a:lnTo>
                        <a:pt x="1216022" y="706437"/>
                      </a:lnTo>
                      <a:lnTo>
                        <a:pt x="1100291" y="706437"/>
                      </a:lnTo>
                      <a:lnTo>
                        <a:pt x="1087092" y="759786"/>
                      </a:lnTo>
                      <a:cubicBezTo>
                        <a:pt x="1080679" y="780088"/>
                        <a:pt x="1072945" y="800063"/>
                        <a:pt x="1063891" y="819577"/>
                      </a:cubicBezTo>
                      <a:lnTo>
                        <a:pt x="1025529" y="886335"/>
                      </a:lnTo>
                      <a:lnTo>
                        <a:pt x="1107537" y="968344"/>
                      </a:lnTo>
                      <a:lnTo>
                        <a:pt x="968343" y="1107538"/>
                      </a:lnTo>
                      <a:lnTo>
                        <a:pt x="886680" y="1025874"/>
                      </a:lnTo>
                      <a:lnTo>
                        <a:pt x="884473" y="1027677"/>
                      </a:lnTo>
                      <a:cubicBezTo>
                        <a:pt x="856612" y="1046072"/>
                        <a:pt x="827323" y="1061402"/>
                        <a:pt x="797081" y="1073665"/>
                      </a:cubicBezTo>
                      <a:lnTo>
                        <a:pt x="706436" y="1100529"/>
                      </a:lnTo>
                      <a:lnTo>
                        <a:pt x="706436" y="1216023"/>
                      </a:lnTo>
                      <a:lnTo>
                        <a:pt x="509586" y="1216023"/>
                      </a:lnTo>
                      <a:lnTo>
                        <a:pt x="509586" y="1100529"/>
                      </a:lnTo>
                      <a:lnTo>
                        <a:pt x="418940" y="1073665"/>
                      </a:lnTo>
                      <a:cubicBezTo>
                        <a:pt x="388699" y="1061402"/>
                        <a:pt x="359409" y="1046072"/>
                        <a:pt x="331549" y="1027677"/>
                      </a:cubicBezTo>
                      <a:lnTo>
                        <a:pt x="329342" y="1025875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801" name="Google Shape;801;p50"/>
          <p:cNvGrpSpPr/>
          <p:nvPr/>
        </p:nvGrpSpPr>
        <p:grpSpPr>
          <a:xfrm>
            <a:off x="5634583" y="3148016"/>
            <a:ext cx="907435" cy="907435"/>
            <a:chOff x="5568979" y="2994107"/>
            <a:chExt cx="1061700" cy="1061700"/>
          </a:xfrm>
        </p:grpSpPr>
        <p:sp>
          <p:nvSpPr>
            <p:cNvPr id="802" name="Google Shape;802;p50"/>
            <p:cNvSpPr/>
            <p:nvPr/>
          </p:nvSpPr>
          <p:spPr>
            <a:xfrm>
              <a:off x="5568979" y="2994107"/>
              <a:ext cx="1061700" cy="10617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FF99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3" name="Google Shape;803;p50"/>
            <p:cNvSpPr txBox="1"/>
            <p:nvPr/>
          </p:nvSpPr>
          <p:spPr>
            <a:xfrm>
              <a:off x="5594934" y="3190100"/>
              <a:ext cx="1004100" cy="643200"/>
            </a:xfrm>
            <a:prstGeom prst="rect">
              <a:avLst/>
            </a:prstGeom>
            <a:noFill/>
            <a:ln cap="flat" cmpd="sng" w="9525">
              <a:solidFill>
                <a:srgbClr val="FF99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en-US" u="none" cap="none" strike="noStrike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rPr>
                <a:t>SharedValues</a:t>
              </a:r>
              <a:endParaRPr b="0" i="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04" name="Google Shape;804;p50"/>
          <p:cNvSpPr/>
          <p:nvPr/>
        </p:nvSpPr>
        <p:spPr>
          <a:xfrm>
            <a:off x="8441075" y="2282175"/>
            <a:ext cx="27066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Structure</a:t>
            </a:r>
            <a:r>
              <a:rPr b="0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: how the organization is structured and how leadership is cascaded.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5" name="Google Shape;805;p50"/>
          <p:cNvSpPr/>
          <p:nvPr/>
        </p:nvSpPr>
        <p:spPr>
          <a:xfrm>
            <a:off x="1851251" y="1489928"/>
            <a:ext cx="2706600" cy="6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Systems</a:t>
            </a:r>
            <a:r>
              <a:rPr b="0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: the everyday application of know-how in processes, technology and activities.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6" name="Google Shape;806;p50"/>
          <p:cNvSpPr/>
          <p:nvPr/>
        </p:nvSpPr>
        <p:spPr>
          <a:xfrm>
            <a:off x="1044312" y="4266745"/>
            <a:ext cx="2813700" cy="6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Style</a:t>
            </a:r>
            <a:r>
              <a:rPr b="0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: how management leads. For example command and control; democratic; levels and scope of empowerment.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7" name="Google Shape;807;p50"/>
          <p:cNvSpPr/>
          <p:nvPr/>
        </p:nvSpPr>
        <p:spPr>
          <a:xfrm>
            <a:off x="7784712" y="4977570"/>
            <a:ext cx="2790000" cy="6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Skills</a:t>
            </a:r>
            <a:r>
              <a:rPr b="0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: the specific skills of the workforce required to fulfill on the future.</a:t>
            </a:r>
            <a:r>
              <a:rPr b="0" i="0" lang="en-US" sz="12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8" name="Google Shape;808;p50"/>
          <p:cNvSpPr/>
          <p:nvPr/>
        </p:nvSpPr>
        <p:spPr>
          <a:xfrm>
            <a:off x="2858101" y="5749082"/>
            <a:ext cx="2813700" cy="6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Staff</a:t>
            </a:r>
            <a:r>
              <a:rPr b="0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: what workforce capabilities are required.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9" name="Google Shape;809;p50"/>
          <p:cNvSpPr/>
          <p:nvPr/>
        </p:nvSpPr>
        <p:spPr>
          <a:xfrm>
            <a:off x="7107050" y="3389150"/>
            <a:ext cx="27066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Shared values</a:t>
            </a:r>
            <a:r>
              <a:rPr b="0" i="0" lang="en-US" sz="120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: all of the elements of the model are driven from and   in the values of the organization.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3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4" name="Google Shape;814;p51"/>
          <p:cNvCxnSpPr/>
          <p:nvPr/>
        </p:nvCxnSpPr>
        <p:spPr>
          <a:xfrm>
            <a:off x="660000" y="3429108"/>
            <a:ext cx="10872000" cy="0"/>
          </a:xfrm>
          <a:prstGeom prst="straightConnector1">
            <a:avLst/>
          </a:prstGeom>
          <a:noFill/>
          <a:ln cap="flat" cmpd="sng" w="9525">
            <a:solidFill>
              <a:srgbClr val="60606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15" name="Google Shape;815;p51"/>
          <p:cNvCxnSpPr/>
          <p:nvPr/>
        </p:nvCxnSpPr>
        <p:spPr>
          <a:xfrm>
            <a:off x="660000" y="1829294"/>
            <a:ext cx="10872000" cy="0"/>
          </a:xfrm>
          <a:prstGeom prst="straightConnector1">
            <a:avLst/>
          </a:prstGeom>
          <a:noFill/>
          <a:ln cap="flat" cmpd="sng" w="9525">
            <a:solidFill>
              <a:srgbClr val="60606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16" name="Google Shape;816;p51"/>
          <p:cNvCxnSpPr/>
          <p:nvPr/>
        </p:nvCxnSpPr>
        <p:spPr>
          <a:xfrm>
            <a:off x="660000" y="2623973"/>
            <a:ext cx="10872000" cy="0"/>
          </a:xfrm>
          <a:prstGeom prst="straightConnector1">
            <a:avLst/>
          </a:prstGeom>
          <a:noFill/>
          <a:ln cap="flat" cmpd="sng" w="9525">
            <a:solidFill>
              <a:srgbClr val="606060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817" name="Google Shape;817;p51"/>
          <p:cNvGrpSpPr/>
          <p:nvPr/>
        </p:nvGrpSpPr>
        <p:grpSpPr>
          <a:xfrm>
            <a:off x="6685355" y="2376220"/>
            <a:ext cx="699147" cy="497143"/>
            <a:chOff x="6757163" y="2677049"/>
            <a:chExt cx="783885" cy="557398"/>
          </a:xfrm>
        </p:grpSpPr>
        <p:sp>
          <p:nvSpPr>
            <p:cNvPr id="818" name="Google Shape;818;p51"/>
            <p:cNvSpPr/>
            <p:nvPr/>
          </p:nvSpPr>
          <p:spPr>
            <a:xfrm rot="2169909">
              <a:off x="6666454" y="2954861"/>
              <a:ext cx="941551" cy="0"/>
            </a:xfrm>
            <a:custGeom>
              <a:rect b="b" l="l" r="r" t="t"/>
              <a:pathLst>
                <a:path extrusionOk="0" h="120000" w="3575538">
                  <a:moveTo>
                    <a:pt x="0" y="0"/>
                  </a:moveTo>
                  <a:lnTo>
                    <a:pt x="3575538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9050">
              <a:solidFill>
                <a:srgbClr val="606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51"/>
            <p:cNvSpPr/>
            <p:nvPr/>
          </p:nvSpPr>
          <p:spPr>
            <a:xfrm rot="8630091">
              <a:off x="6690207" y="2956636"/>
              <a:ext cx="941551" cy="0"/>
            </a:xfrm>
            <a:custGeom>
              <a:rect b="b" l="l" r="r" t="t"/>
              <a:pathLst>
                <a:path extrusionOk="0" h="120000" w="3575538">
                  <a:moveTo>
                    <a:pt x="0" y="0"/>
                  </a:moveTo>
                  <a:lnTo>
                    <a:pt x="3575538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9050">
              <a:solidFill>
                <a:srgbClr val="606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20" name="Google Shape;820;p51"/>
          <p:cNvGrpSpPr/>
          <p:nvPr/>
        </p:nvGrpSpPr>
        <p:grpSpPr>
          <a:xfrm>
            <a:off x="4808682" y="2376412"/>
            <a:ext cx="699218" cy="497413"/>
            <a:chOff x="4635151" y="2684295"/>
            <a:chExt cx="862273" cy="613332"/>
          </a:xfrm>
        </p:grpSpPr>
        <p:sp>
          <p:nvSpPr>
            <p:cNvPr id="821" name="Google Shape;821;p51"/>
            <p:cNvSpPr/>
            <p:nvPr/>
          </p:nvSpPr>
          <p:spPr>
            <a:xfrm rot="2169909">
              <a:off x="4535371" y="2989888"/>
              <a:ext cx="1035706" cy="0"/>
            </a:xfrm>
            <a:custGeom>
              <a:rect b="b" l="l" r="r" t="t"/>
              <a:pathLst>
                <a:path extrusionOk="0" h="120000" w="3575538">
                  <a:moveTo>
                    <a:pt x="0" y="0"/>
                  </a:moveTo>
                  <a:lnTo>
                    <a:pt x="3575538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9050">
              <a:solidFill>
                <a:srgbClr val="606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2" name="Google Shape;822;p51"/>
            <p:cNvSpPr/>
            <p:nvPr/>
          </p:nvSpPr>
          <p:spPr>
            <a:xfrm rot="8630091">
              <a:off x="4561499" y="2992035"/>
              <a:ext cx="1035706" cy="0"/>
            </a:xfrm>
            <a:custGeom>
              <a:rect b="b" l="l" r="r" t="t"/>
              <a:pathLst>
                <a:path extrusionOk="0" h="120000" w="3575538">
                  <a:moveTo>
                    <a:pt x="0" y="0"/>
                  </a:moveTo>
                  <a:lnTo>
                    <a:pt x="3575538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9050">
              <a:solidFill>
                <a:srgbClr val="606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23" name="Google Shape;823;p51"/>
          <p:cNvSpPr/>
          <p:nvPr/>
        </p:nvSpPr>
        <p:spPr>
          <a:xfrm>
            <a:off x="4203326" y="1410616"/>
            <a:ext cx="3816600" cy="3210300"/>
          </a:xfrm>
          <a:prstGeom prst="rect">
            <a:avLst/>
          </a:prstGeom>
          <a:noFill/>
          <a:ln cap="flat" cmpd="sng" w="19050">
            <a:solidFill>
              <a:srgbClr val="60606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4" name="Google Shape;824;p51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200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/>
              <a:t>The Burke: Litwin Change Model </a:t>
            </a:r>
            <a:endParaRPr/>
          </a:p>
        </p:txBody>
      </p:sp>
      <p:sp>
        <p:nvSpPr>
          <p:cNvPr id="825" name="Google Shape;825;p51"/>
          <p:cNvSpPr/>
          <p:nvPr/>
        </p:nvSpPr>
        <p:spPr>
          <a:xfrm>
            <a:off x="5477953" y="1162400"/>
            <a:ext cx="1236000" cy="541200"/>
          </a:xfrm>
          <a:prstGeom prst="roundRect">
            <a:avLst>
              <a:gd fmla="val 11459" name="adj"/>
            </a:avLst>
          </a:prstGeom>
          <a:solidFill>
            <a:schemeClr val="accent5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6" name="Google Shape;826;p51"/>
          <p:cNvSpPr/>
          <p:nvPr/>
        </p:nvSpPr>
        <p:spPr>
          <a:xfrm>
            <a:off x="5477953" y="4356005"/>
            <a:ext cx="1236000" cy="541200"/>
          </a:xfrm>
          <a:prstGeom prst="roundRect">
            <a:avLst>
              <a:gd fmla="val 11459" name="adj"/>
            </a:avLst>
          </a:prstGeom>
          <a:solidFill>
            <a:schemeClr val="accen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7" name="Google Shape;827;p51"/>
          <p:cNvSpPr/>
          <p:nvPr/>
        </p:nvSpPr>
        <p:spPr>
          <a:xfrm>
            <a:off x="5477953" y="5154406"/>
            <a:ext cx="1236000" cy="541200"/>
          </a:xfrm>
          <a:prstGeom prst="roundRect">
            <a:avLst>
              <a:gd fmla="val 11459" name="adj"/>
            </a:avLst>
          </a:prstGeom>
          <a:solidFill>
            <a:schemeClr val="accent4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8" name="Google Shape;828;p51"/>
          <p:cNvSpPr/>
          <p:nvPr/>
        </p:nvSpPr>
        <p:spPr>
          <a:xfrm>
            <a:off x="3606275" y="4356005"/>
            <a:ext cx="1236000" cy="541200"/>
          </a:xfrm>
          <a:prstGeom prst="roundRect">
            <a:avLst>
              <a:gd fmla="val 11459" name="adj"/>
            </a:avLst>
          </a:prstGeom>
          <a:solidFill>
            <a:schemeClr val="accen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p51"/>
          <p:cNvSpPr/>
          <p:nvPr/>
        </p:nvSpPr>
        <p:spPr>
          <a:xfrm>
            <a:off x="7349631" y="4356005"/>
            <a:ext cx="1236000" cy="541200"/>
          </a:xfrm>
          <a:prstGeom prst="roundRect">
            <a:avLst>
              <a:gd fmla="val 11459" name="adj"/>
            </a:avLst>
          </a:prstGeom>
          <a:solidFill>
            <a:schemeClr val="accen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30" name="Google Shape;830;p51"/>
          <p:cNvCxnSpPr/>
          <p:nvPr/>
        </p:nvCxnSpPr>
        <p:spPr>
          <a:xfrm>
            <a:off x="660000" y="5018465"/>
            <a:ext cx="10872000" cy="0"/>
          </a:xfrm>
          <a:prstGeom prst="straightConnector1">
            <a:avLst/>
          </a:prstGeom>
          <a:noFill/>
          <a:ln cap="flat" cmpd="sng" w="9525">
            <a:solidFill>
              <a:srgbClr val="60606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31" name="Google Shape;831;p51"/>
          <p:cNvSpPr/>
          <p:nvPr/>
        </p:nvSpPr>
        <p:spPr>
          <a:xfrm>
            <a:off x="4537928" y="3021737"/>
            <a:ext cx="3189000" cy="804300"/>
          </a:xfrm>
          <a:prstGeom prst="rect">
            <a:avLst/>
          </a:prstGeom>
          <a:noFill/>
          <a:ln cap="flat" cmpd="sng" w="19050">
            <a:solidFill>
              <a:srgbClr val="60606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2" name="Google Shape;832;p51"/>
          <p:cNvSpPr/>
          <p:nvPr/>
        </p:nvSpPr>
        <p:spPr>
          <a:xfrm>
            <a:off x="5477953" y="2759202"/>
            <a:ext cx="1236000" cy="541200"/>
          </a:xfrm>
          <a:prstGeom prst="roundRect">
            <a:avLst>
              <a:gd fmla="val 11459" name="adj"/>
            </a:avLst>
          </a:prstGeom>
          <a:solidFill>
            <a:schemeClr val="accent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3" name="Google Shape;833;p51"/>
          <p:cNvSpPr/>
          <p:nvPr/>
        </p:nvSpPr>
        <p:spPr>
          <a:xfrm>
            <a:off x="5477953" y="3557604"/>
            <a:ext cx="1236000" cy="541200"/>
          </a:xfrm>
          <a:prstGeom prst="roundRect">
            <a:avLst>
              <a:gd fmla="val 11459" name="adj"/>
            </a:avLst>
          </a:prstGeom>
          <a:solidFill>
            <a:schemeClr val="accen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4" name="Google Shape;834;p51"/>
          <p:cNvSpPr/>
          <p:nvPr/>
        </p:nvSpPr>
        <p:spPr>
          <a:xfrm>
            <a:off x="3606275" y="2759202"/>
            <a:ext cx="1236000" cy="541200"/>
          </a:xfrm>
          <a:prstGeom prst="roundRect">
            <a:avLst>
              <a:gd fmla="val 11459" name="adj"/>
            </a:avLst>
          </a:prstGeom>
          <a:solidFill>
            <a:schemeClr val="accent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5" name="Google Shape;835;p51"/>
          <p:cNvSpPr/>
          <p:nvPr/>
        </p:nvSpPr>
        <p:spPr>
          <a:xfrm>
            <a:off x="7349631" y="2759202"/>
            <a:ext cx="1236000" cy="541200"/>
          </a:xfrm>
          <a:prstGeom prst="roundRect">
            <a:avLst>
              <a:gd fmla="val 11459" name="adj"/>
            </a:avLst>
          </a:prstGeom>
          <a:solidFill>
            <a:schemeClr val="accent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6" name="Google Shape;836;p51"/>
          <p:cNvSpPr/>
          <p:nvPr/>
        </p:nvSpPr>
        <p:spPr>
          <a:xfrm>
            <a:off x="4537928" y="2233636"/>
            <a:ext cx="3191168" cy="0"/>
          </a:xfrm>
          <a:custGeom>
            <a:rect b="b" l="l" r="r" t="t"/>
            <a:pathLst>
              <a:path extrusionOk="0" h="120000" w="3575538">
                <a:moveTo>
                  <a:pt x="0" y="0"/>
                </a:moveTo>
                <a:lnTo>
                  <a:pt x="3575538" y="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60606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7" name="Google Shape;837;p51"/>
          <p:cNvSpPr/>
          <p:nvPr/>
        </p:nvSpPr>
        <p:spPr>
          <a:xfrm>
            <a:off x="5477953" y="1960801"/>
            <a:ext cx="1236000" cy="541200"/>
          </a:xfrm>
          <a:prstGeom prst="roundRect">
            <a:avLst>
              <a:gd fmla="val 11459" name="adj"/>
            </a:avLst>
          </a:prstGeom>
          <a:solidFill>
            <a:schemeClr val="accent3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8" name="Google Shape;838;p51"/>
          <p:cNvSpPr/>
          <p:nvPr/>
        </p:nvSpPr>
        <p:spPr>
          <a:xfrm>
            <a:off x="3606275" y="1960801"/>
            <a:ext cx="1236000" cy="541200"/>
          </a:xfrm>
          <a:prstGeom prst="roundRect">
            <a:avLst>
              <a:gd fmla="val 11459" name="adj"/>
            </a:avLst>
          </a:prstGeom>
          <a:solidFill>
            <a:schemeClr val="accent3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9" name="Google Shape;839;p51"/>
          <p:cNvSpPr/>
          <p:nvPr/>
        </p:nvSpPr>
        <p:spPr>
          <a:xfrm>
            <a:off x="7349631" y="1960801"/>
            <a:ext cx="1236000" cy="541200"/>
          </a:xfrm>
          <a:prstGeom prst="roundRect">
            <a:avLst>
              <a:gd fmla="val 11459" name="adj"/>
            </a:avLst>
          </a:prstGeom>
          <a:solidFill>
            <a:schemeClr val="accent3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0" name="Google Shape;840;p51"/>
          <p:cNvSpPr/>
          <p:nvPr/>
        </p:nvSpPr>
        <p:spPr>
          <a:xfrm>
            <a:off x="5481751" y="1202890"/>
            <a:ext cx="1228200" cy="4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External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Environment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1" name="Google Shape;841;p51"/>
          <p:cNvSpPr/>
          <p:nvPr/>
        </p:nvSpPr>
        <p:spPr>
          <a:xfrm>
            <a:off x="3609319" y="2002739"/>
            <a:ext cx="1228200" cy="4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Mission &amp; Strategy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2" name="Google Shape;842;p51"/>
          <p:cNvSpPr/>
          <p:nvPr/>
        </p:nvSpPr>
        <p:spPr>
          <a:xfrm>
            <a:off x="5481073" y="2098819"/>
            <a:ext cx="12282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Leadership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3" name="Google Shape;843;p51"/>
          <p:cNvSpPr/>
          <p:nvPr/>
        </p:nvSpPr>
        <p:spPr>
          <a:xfrm>
            <a:off x="7352827" y="2002739"/>
            <a:ext cx="1228200" cy="4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Organizational Culture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4" name="Google Shape;844;p51"/>
          <p:cNvSpPr/>
          <p:nvPr/>
        </p:nvSpPr>
        <p:spPr>
          <a:xfrm>
            <a:off x="3609319" y="2891613"/>
            <a:ext cx="12282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Structure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5" name="Google Shape;845;p51"/>
          <p:cNvSpPr/>
          <p:nvPr/>
        </p:nvSpPr>
        <p:spPr>
          <a:xfrm>
            <a:off x="5481073" y="2795532"/>
            <a:ext cx="1228200" cy="4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Management Practices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6" name="Google Shape;846;p51"/>
          <p:cNvSpPr/>
          <p:nvPr/>
        </p:nvSpPr>
        <p:spPr>
          <a:xfrm>
            <a:off x="7352827" y="2740628"/>
            <a:ext cx="12282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Systems </a:t>
            </a:r>
            <a:r>
              <a:rPr b="0" i="0" lang="en-US" sz="105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(Policies &amp; Procedures)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7" name="Google Shape;847;p51"/>
          <p:cNvSpPr/>
          <p:nvPr/>
        </p:nvSpPr>
        <p:spPr>
          <a:xfrm>
            <a:off x="5481073" y="3596509"/>
            <a:ext cx="1228200" cy="4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Work Unit Climate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8" name="Google Shape;848;p51"/>
          <p:cNvSpPr/>
          <p:nvPr/>
        </p:nvSpPr>
        <p:spPr>
          <a:xfrm>
            <a:off x="5481073" y="4490471"/>
            <a:ext cx="12282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Motivation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9" name="Google Shape;849;p51"/>
          <p:cNvSpPr/>
          <p:nvPr/>
        </p:nvSpPr>
        <p:spPr>
          <a:xfrm>
            <a:off x="3609319" y="4394390"/>
            <a:ext cx="1228200" cy="4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Tasks &amp; Indiv Skills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0" name="Google Shape;850;p51"/>
          <p:cNvSpPr/>
          <p:nvPr/>
        </p:nvSpPr>
        <p:spPr>
          <a:xfrm>
            <a:off x="7352827" y="4394390"/>
            <a:ext cx="1228200" cy="4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Indiv Needs &amp; Values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1" name="Google Shape;851;p51"/>
          <p:cNvSpPr/>
          <p:nvPr/>
        </p:nvSpPr>
        <p:spPr>
          <a:xfrm>
            <a:off x="5481073" y="5191775"/>
            <a:ext cx="1228200" cy="4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Indiv &amp; Orgn Performance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2" name="Google Shape;852;p51"/>
          <p:cNvSpPr/>
          <p:nvPr/>
        </p:nvSpPr>
        <p:spPr>
          <a:xfrm>
            <a:off x="959244" y="1993292"/>
            <a:ext cx="2097600" cy="4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Transformational Factors (long term levers)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3" name="Google Shape;853;p51"/>
          <p:cNvSpPr/>
          <p:nvPr/>
        </p:nvSpPr>
        <p:spPr>
          <a:xfrm>
            <a:off x="959244" y="2793199"/>
            <a:ext cx="2191500" cy="4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Transformational Factors (operational levers)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4" name="Google Shape;854;p51"/>
          <p:cNvSpPr/>
          <p:nvPr/>
        </p:nvSpPr>
        <p:spPr>
          <a:xfrm>
            <a:off x="959244" y="3990445"/>
            <a:ext cx="2156700" cy="4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Individual &amp; Personal Factors (short term levers)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5" name="Google Shape;855;p51"/>
          <p:cNvSpPr/>
          <p:nvPr/>
        </p:nvSpPr>
        <p:spPr>
          <a:xfrm rot="5400000">
            <a:off x="545251" y="2104450"/>
            <a:ext cx="259800" cy="166800"/>
          </a:xfrm>
          <a:prstGeom prst="triangle">
            <a:avLst>
              <a:gd fmla="val 50000" name="adj"/>
            </a:avLst>
          </a:prstGeom>
          <a:solidFill>
            <a:srgbClr val="A5A5A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6" name="Google Shape;856;p51"/>
          <p:cNvSpPr/>
          <p:nvPr/>
        </p:nvSpPr>
        <p:spPr>
          <a:xfrm rot="5400000">
            <a:off x="554908" y="2903124"/>
            <a:ext cx="259800" cy="147600"/>
          </a:xfrm>
          <a:prstGeom prst="triangle">
            <a:avLst>
              <a:gd fmla="val 50000" name="adj"/>
            </a:avLst>
          </a:prstGeom>
          <a:solidFill>
            <a:srgbClr val="A5A5A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7" name="Google Shape;857;p51"/>
          <p:cNvSpPr/>
          <p:nvPr/>
        </p:nvSpPr>
        <p:spPr>
          <a:xfrm rot="5400000">
            <a:off x="545258" y="4149992"/>
            <a:ext cx="259800" cy="147600"/>
          </a:xfrm>
          <a:prstGeom prst="triangle">
            <a:avLst>
              <a:gd fmla="val 50000" name="adj"/>
            </a:avLst>
          </a:prstGeom>
          <a:solidFill>
            <a:srgbClr val="A5A5A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8" name="Google Shape;858;p51"/>
          <p:cNvSpPr/>
          <p:nvPr/>
        </p:nvSpPr>
        <p:spPr>
          <a:xfrm>
            <a:off x="2284125" y="5792625"/>
            <a:ext cx="7622100" cy="4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Burke-Litwin Causal Model of Organisation Performance &amp; Change 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2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Google Shape;863;p52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200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/>
              <a:t>Roger's Technology Adoption Curve </a:t>
            </a:r>
            <a:endParaRPr/>
          </a:p>
        </p:txBody>
      </p:sp>
      <p:grpSp>
        <p:nvGrpSpPr>
          <p:cNvPr id="864" name="Google Shape;864;p52"/>
          <p:cNvGrpSpPr/>
          <p:nvPr/>
        </p:nvGrpSpPr>
        <p:grpSpPr>
          <a:xfrm>
            <a:off x="993312" y="1206740"/>
            <a:ext cx="10205921" cy="4747865"/>
            <a:chOff x="1003362" y="1378190"/>
            <a:chExt cx="10205921" cy="4747865"/>
          </a:xfrm>
        </p:grpSpPr>
        <p:grpSp>
          <p:nvGrpSpPr>
            <p:cNvPr id="865" name="Google Shape;865;p52"/>
            <p:cNvGrpSpPr/>
            <p:nvPr/>
          </p:nvGrpSpPr>
          <p:grpSpPr>
            <a:xfrm>
              <a:off x="1003362" y="2065809"/>
              <a:ext cx="10205921" cy="4060246"/>
              <a:chOff x="689427" y="1581151"/>
              <a:chExt cx="10833792" cy="4310034"/>
            </a:xfrm>
          </p:grpSpPr>
          <p:grpSp>
            <p:nvGrpSpPr>
              <p:cNvPr id="866" name="Google Shape;866;p52"/>
              <p:cNvGrpSpPr/>
              <p:nvPr/>
            </p:nvGrpSpPr>
            <p:grpSpPr>
              <a:xfrm>
                <a:off x="689427" y="1581151"/>
                <a:ext cx="10833792" cy="3749124"/>
                <a:chOff x="689427" y="1581151"/>
                <a:chExt cx="10833792" cy="3749124"/>
              </a:xfrm>
            </p:grpSpPr>
            <p:sp>
              <p:nvSpPr>
                <p:cNvPr id="867" name="Google Shape;867;p52"/>
                <p:cNvSpPr/>
                <p:nvPr/>
              </p:nvSpPr>
              <p:spPr>
                <a:xfrm flipH="1">
                  <a:off x="5000478" y="1581151"/>
                  <a:ext cx="2141704" cy="3749123"/>
                </a:xfrm>
                <a:custGeom>
                  <a:rect b="b" l="l" r="r" t="t"/>
                  <a:pathLst>
                    <a:path extrusionOk="0" h="3135086" w="1790932">
                      <a:moveTo>
                        <a:pt x="847499" y="1"/>
                      </a:moveTo>
                      <a:cubicBezTo>
                        <a:pt x="452322" y="-71"/>
                        <a:pt x="78916" y="275320"/>
                        <a:pt x="0" y="389522"/>
                      </a:cubicBezTo>
                      <a:lnTo>
                        <a:pt x="0" y="3135086"/>
                      </a:lnTo>
                      <a:lnTo>
                        <a:pt x="1790932" y="3135086"/>
                      </a:lnTo>
                      <a:lnTo>
                        <a:pt x="1790932" y="405362"/>
                      </a:lnTo>
                      <a:cubicBezTo>
                        <a:pt x="1677571" y="217284"/>
                        <a:pt x="1241838" y="73"/>
                        <a:pt x="847499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68" name="Google Shape;868;p52"/>
                <p:cNvSpPr/>
                <p:nvPr/>
              </p:nvSpPr>
              <p:spPr>
                <a:xfrm flipH="1">
                  <a:off x="7193439" y="2103922"/>
                  <a:ext cx="1859510" cy="3226353"/>
                </a:xfrm>
                <a:custGeom>
                  <a:rect b="b" l="l" r="r" t="t"/>
                  <a:pathLst>
                    <a:path extrusionOk="0" h="2697936" w="1554956">
                      <a:moveTo>
                        <a:pt x="1554956" y="2697936"/>
                      </a:moveTo>
                      <a:cubicBezTo>
                        <a:pt x="1554947" y="1798624"/>
                        <a:pt x="1554939" y="899312"/>
                        <a:pt x="1554930" y="0"/>
                      </a:cubicBezTo>
                      <a:cubicBezTo>
                        <a:pt x="1109594" y="784380"/>
                        <a:pt x="649535" y="1409656"/>
                        <a:pt x="0" y="1697128"/>
                      </a:cubicBezTo>
                      <a:lnTo>
                        <a:pt x="0" y="2697936"/>
                      </a:lnTo>
                      <a:lnTo>
                        <a:pt x="1554956" y="2697936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69" name="Google Shape;869;p52"/>
                <p:cNvSpPr/>
                <p:nvPr/>
              </p:nvSpPr>
              <p:spPr>
                <a:xfrm flipH="1">
                  <a:off x="9104204" y="4161850"/>
                  <a:ext cx="2419015" cy="1168423"/>
                </a:xfrm>
                <a:custGeom>
                  <a:rect b="b" l="l" r="r" t="t"/>
                  <a:pathLst>
                    <a:path extrusionOk="0" h="930483" w="2022825">
                      <a:moveTo>
                        <a:pt x="2022825" y="930483"/>
                      </a:moveTo>
                      <a:lnTo>
                        <a:pt x="2019324" y="0"/>
                      </a:lnTo>
                      <a:cubicBezTo>
                        <a:pt x="1657885" y="275278"/>
                        <a:pt x="263848" y="849006"/>
                        <a:pt x="0" y="929946"/>
                      </a:cubicBezTo>
                      <a:lnTo>
                        <a:pt x="2022825" y="930483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70" name="Google Shape;870;p52"/>
                <p:cNvSpPr/>
                <p:nvPr/>
              </p:nvSpPr>
              <p:spPr>
                <a:xfrm flipH="1">
                  <a:off x="689427" y="4185115"/>
                  <a:ext cx="2332353" cy="1145158"/>
                </a:xfrm>
                <a:custGeom>
                  <a:rect b="b" l="l" r="r" t="t"/>
                  <a:pathLst>
                    <a:path extrusionOk="0" h="957602" w="1950356">
                      <a:moveTo>
                        <a:pt x="0" y="0"/>
                      </a:moveTo>
                      <a:lnTo>
                        <a:pt x="0" y="957602"/>
                      </a:lnTo>
                      <a:lnTo>
                        <a:pt x="1950356" y="957602"/>
                      </a:lnTo>
                      <a:cubicBezTo>
                        <a:pt x="1680972" y="875275"/>
                        <a:pt x="356451" y="276091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71" name="Google Shape;871;p52"/>
                <p:cNvSpPr/>
                <p:nvPr/>
              </p:nvSpPr>
              <p:spPr>
                <a:xfrm flipH="1">
                  <a:off x="3073034" y="2148975"/>
                  <a:ext cx="1876186" cy="3181299"/>
                </a:xfrm>
                <a:custGeom>
                  <a:rect b="b" l="l" r="r" t="t"/>
                  <a:pathLst>
                    <a:path extrusionOk="0" h="2660261" w="1550169">
                      <a:moveTo>
                        <a:pt x="0" y="0"/>
                      </a:moveTo>
                      <a:lnTo>
                        <a:pt x="0" y="2660261"/>
                      </a:lnTo>
                      <a:lnTo>
                        <a:pt x="1550169" y="2660261"/>
                      </a:lnTo>
                      <a:lnTo>
                        <a:pt x="1550169" y="1676573"/>
                      </a:lnTo>
                      <a:cubicBezTo>
                        <a:pt x="1265267" y="1542718"/>
                        <a:pt x="652827" y="1081328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872" name="Google Shape;872;p52"/>
              <p:cNvSpPr txBox="1"/>
              <p:nvPr/>
            </p:nvSpPr>
            <p:spPr>
              <a:xfrm>
                <a:off x="1054877" y="5499132"/>
                <a:ext cx="1605406" cy="3920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2"/>
                  </a:buClr>
                  <a:buSzPts val="1800"/>
                  <a:buFont typeface="Arial"/>
                  <a:buNone/>
                </a:pPr>
                <a:r>
                  <a:rPr b="0" i="0" lang="en-US" sz="1800" u="none" cap="none" strike="noStrike">
                    <a:solidFill>
                      <a:schemeClr val="dk2"/>
                    </a:solidFill>
                    <a:latin typeface="Arial"/>
                    <a:ea typeface="Arial"/>
                    <a:cs typeface="Arial"/>
                    <a:sym typeface="Arial"/>
                  </a:rPr>
                  <a:t>Innovators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3" name="Google Shape;873;p52"/>
              <p:cNvSpPr txBox="1"/>
              <p:nvPr/>
            </p:nvSpPr>
            <p:spPr>
              <a:xfrm>
                <a:off x="3071684" y="5499131"/>
                <a:ext cx="1878882" cy="3920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2"/>
                  </a:buClr>
                  <a:buSzPts val="1800"/>
                  <a:buFont typeface="Arial"/>
                  <a:buNone/>
                </a:pPr>
                <a:r>
                  <a:rPr b="0" i="0" lang="en-US" sz="1800" u="none" cap="none" strike="noStrike">
                    <a:solidFill>
                      <a:schemeClr val="dk2"/>
                    </a:solidFill>
                    <a:latin typeface="Arial"/>
                    <a:ea typeface="Arial"/>
                    <a:cs typeface="Arial"/>
                    <a:sym typeface="Arial"/>
                  </a:rPr>
                  <a:t>Early Adopters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4" name="Google Shape;874;p52"/>
              <p:cNvSpPr txBox="1"/>
              <p:nvPr/>
            </p:nvSpPr>
            <p:spPr>
              <a:xfrm>
                <a:off x="5101047" y="5499132"/>
                <a:ext cx="1940567" cy="3920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2"/>
                  </a:buClr>
                  <a:buSzPts val="1800"/>
                  <a:buFont typeface="Arial"/>
                  <a:buNone/>
                </a:pPr>
                <a:r>
                  <a:rPr b="0" i="0" lang="en-US" sz="1800" u="none" cap="none" strike="noStrike">
                    <a:solidFill>
                      <a:schemeClr val="dk2"/>
                    </a:solidFill>
                    <a:latin typeface="Arial"/>
                    <a:ea typeface="Arial"/>
                    <a:cs typeface="Arial"/>
                    <a:sym typeface="Arial"/>
                  </a:rPr>
                  <a:t>Early Majority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5" name="Google Shape;875;p52"/>
              <p:cNvSpPr txBox="1"/>
              <p:nvPr/>
            </p:nvSpPr>
            <p:spPr>
              <a:xfrm>
                <a:off x="7228902" y="5499132"/>
                <a:ext cx="1844053" cy="3920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2"/>
                  </a:buClr>
                  <a:buSzPts val="1800"/>
                  <a:buFont typeface="Arial"/>
                  <a:buNone/>
                </a:pPr>
                <a:r>
                  <a:rPr b="0" i="0" lang="en-US" sz="1800" u="none" cap="none" strike="noStrike">
                    <a:solidFill>
                      <a:schemeClr val="dk2"/>
                    </a:solidFill>
                    <a:latin typeface="Arial"/>
                    <a:ea typeface="Arial"/>
                    <a:cs typeface="Arial"/>
                    <a:sym typeface="Arial"/>
                  </a:rPr>
                  <a:t>Late Majority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6" name="Google Shape;876;p52"/>
              <p:cNvSpPr txBox="1"/>
              <p:nvPr/>
            </p:nvSpPr>
            <p:spPr>
              <a:xfrm>
                <a:off x="9484356" y="5499132"/>
                <a:ext cx="1427284" cy="3920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2"/>
                  </a:buClr>
                  <a:buSzPts val="1800"/>
                  <a:buFont typeface="Arial"/>
                  <a:buNone/>
                </a:pPr>
                <a:r>
                  <a:rPr b="0" i="0" lang="en-US" sz="1800" u="none" cap="none" strike="noStrike">
                    <a:solidFill>
                      <a:schemeClr val="dk2"/>
                    </a:solidFill>
                    <a:latin typeface="Arial"/>
                    <a:ea typeface="Arial"/>
                    <a:cs typeface="Arial"/>
                    <a:sym typeface="Arial"/>
                  </a:rPr>
                  <a:t>Laggards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7" name="Google Shape;877;p52"/>
              <p:cNvSpPr txBox="1"/>
              <p:nvPr/>
            </p:nvSpPr>
            <p:spPr>
              <a:xfrm rot="-52622">
                <a:off x="1654278" y="4901485"/>
                <a:ext cx="836091" cy="3920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800"/>
                  <a:buFont typeface="Arial"/>
                  <a:buNone/>
                </a:pPr>
                <a:r>
                  <a:rPr b="1" i="0" lang="en-US" sz="18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2.5%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8" name="Google Shape;878;p52"/>
              <p:cNvSpPr txBox="1"/>
              <p:nvPr/>
            </p:nvSpPr>
            <p:spPr>
              <a:xfrm rot="-52622">
                <a:off x="5678756" y="4901485"/>
                <a:ext cx="785149" cy="3920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800"/>
                  <a:buFont typeface="Arial"/>
                  <a:buNone/>
                </a:pPr>
                <a:r>
                  <a:rPr b="1" i="0" lang="en-US" sz="18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34%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9" name="Google Shape;879;p52"/>
              <p:cNvSpPr txBox="1"/>
              <p:nvPr/>
            </p:nvSpPr>
            <p:spPr>
              <a:xfrm rot="-52622">
                <a:off x="7726184" y="4901485"/>
                <a:ext cx="794020" cy="3920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800"/>
                  <a:buFont typeface="Arial"/>
                  <a:buNone/>
                </a:pPr>
                <a:r>
                  <a:rPr b="1" i="0" lang="en-US" sz="18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34%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0" name="Google Shape;880;p52"/>
              <p:cNvSpPr txBox="1"/>
              <p:nvPr/>
            </p:nvSpPr>
            <p:spPr>
              <a:xfrm rot="-52622">
                <a:off x="9769951" y="4901485"/>
                <a:ext cx="706521" cy="3920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800"/>
                  <a:buFont typeface="Arial"/>
                  <a:buNone/>
                </a:pPr>
                <a:r>
                  <a:rPr b="1" i="0" lang="en-US" sz="18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16%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1" name="Google Shape;881;p52"/>
              <p:cNvSpPr txBox="1"/>
              <p:nvPr/>
            </p:nvSpPr>
            <p:spPr>
              <a:xfrm rot="-52622">
                <a:off x="3500818" y="4901485"/>
                <a:ext cx="1020619" cy="3920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800"/>
                  <a:buFont typeface="Arial"/>
                  <a:buNone/>
                </a:pPr>
                <a:r>
                  <a:rPr b="1" i="0" lang="en-US" sz="18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13.5%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82" name="Google Shape;882;p52"/>
            <p:cNvGrpSpPr/>
            <p:nvPr/>
          </p:nvGrpSpPr>
          <p:grpSpPr>
            <a:xfrm>
              <a:off x="5796275" y="1378190"/>
              <a:ext cx="554166" cy="579267"/>
              <a:chOff x="5796275" y="1378190"/>
              <a:chExt cx="554166" cy="579267"/>
            </a:xfrm>
          </p:grpSpPr>
          <p:sp>
            <p:nvSpPr>
              <p:cNvPr id="883" name="Google Shape;883;p52"/>
              <p:cNvSpPr/>
              <p:nvPr/>
            </p:nvSpPr>
            <p:spPr>
              <a:xfrm>
                <a:off x="6048294" y="1378190"/>
                <a:ext cx="302147" cy="301395"/>
              </a:xfrm>
              <a:custGeom>
                <a:rect b="b" l="l" r="r" t="t"/>
                <a:pathLst>
                  <a:path extrusionOk="0" h="1238" w="1238">
                    <a:moveTo>
                      <a:pt x="619" y="0"/>
                    </a:moveTo>
                    <a:cubicBezTo>
                      <a:pt x="277" y="0"/>
                      <a:pt x="0" y="277"/>
                      <a:pt x="0" y="619"/>
                    </a:cubicBezTo>
                    <a:cubicBezTo>
                      <a:pt x="0" y="961"/>
                      <a:pt x="277" y="1238"/>
                      <a:pt x="619" y="1238"/>
                    </a:cubicBezTo>
                    <a:cubicBezTo>
                      <a:pt x="961" y="1238"/>
                      <a:pt x="1238" y="961"/>
                      <a:pt x="1238" y="619"/>
                    </a:cubicBezTo>
                    <a:cubicBezTo>
                      <a:pt x="1238" y="277"/>
                      <a:pt x="961" y="0"/>
                      <a:pt x="619" y="0"/>
                    </a:cubicBezTo>
                    <a:close/>
                    <a:moveTo>
                      <a:pt x="619" y="215"/>
                    </a:moveTo>
                    <a:cubicBezTo>
                      <a:pt x="645" y="215"/>
                      <a:pt x="667" y="236"/>
                      <a:pt x="667" y="262"/>
                    </a:cubicBezTo>
                    <a:cubicBezTo>
                      <a:pt x="667" y="572"/>
                      <a:pt x="667" y="572"/>
                      <a:pt x="667" y="572"/>
                    </a:cubicBezTo>
                    <a:cubicBezTo>
                      <a:pt x="929" y="572"/>
                      <a:pt x="929" y="572"/>
                      <a:pt x="929" y="572"/>
                    </a:cubicBezTo>
                    <a:cubicBezTo>
                      <a:pt x="955" y="572"/>
                      <a:pt x="976" y="593"/>
                      <a:pt x="976" y="619"/>
                    </a:cubicBezTo>
                    <a:cubicBezTo>
                      <a:pt x="976" y="646"/>
                      <a:pt x="955" y="667"/>
                      <a:pt x="929" y="667"/>
                    </a:cubicBezTo>
                    <a:cubicBezTo>
                      <a:pt x="619" y="667"/>
                      <a:pt x="619" y="667"/>
                      <a:pt x="619" y="667"/>
                    </a:cubicBezTo>
                    <a:cubicBezTo>
                      <a:pt x="593" y="667"/>
                      <a:pt x="571" y="646"/>
                      <a:pt x="571" y="619"/>
                    </a:cubicBezTo>
                    <a:cubicBezTo>
                      <a:pt x="571" y="262"/>
                      <a:pt x="571" y="262"/>
                      <a:pt x="571" y="262"/>
                    </a:cubicBezTo>
                    <a:cubicBezTo>
                      <a:pt x="571" y="236"/>
                      <a:pt x="593" y="215"/>
                      <a:pt x="619" y="21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4" name="Google Shape;884;p52"/>
              <p:cNvSpPr/>
              <p:nvPr/>
            </p:nvSpPr>
            <p:spPr>
              <a:xfrm>
                <a:off x="5796275" y="1552245"/>
                <a:ext cx="403093" cy="405212"/>
              </a:xfrm>
              <a:custGeom>
                <a:rect b="b" l="l" r="r" t="t"/>
                <a:pathLst>
                  <a:path extrusionOk="0" h="558439" w="555515">
                    <a:moveTo>
                      <a:pt x="305935" y="170871"/>
                    </a:moveTo>
                    <a:cubicBezTo>
                      <a:pt x="291734" y="167838"/>
                      <a:pt x="275797" y="167858"/>
                      <a:pt x="258251" y="171795"/>
                    </a:cubicBezTo>
                    <a:cubicBezTo>
                      <a:pt x="111862" y="204584"/>
                      <a:pt x="158362" y="419005"/>
                      <a:pt x="304751" y="387511"/>
                    </a:cubicBezTo>
                    <a:cubicBezTo>
                      <a:pt x="419656" y="362973"/>
                      <a:pt x="405340" y="192106"/>
                      <a:pt x="305935" y="170871"/>
                    </a:cubicBezTo>
                    <a:close/>
                    <a:moveTo>
                      <a:pt x="262506" y="0"/>
                    </a:moveTo>
                    <a:cubicBezTo>
                      <a:pt x="390536" y="0"/>
                      <a:pt x="310195" y="39266"/>
                      <a:pt x="344995" y="76806"/>
                    </a:cubicBezTo>
                    <a:cubicBezTo>
                      <a:pt x="392255" y="100538"/>
                      <a:pt x="393114" y="66882"/>
                      <a:pt x="433929" y="49190"/>
                    </a:cubicBezTo>
                    <a:cubicBezTo>
                      <a:pt x="460566" y="61704"/>
                      <a:pt x="492789" y="94929"/>
                      <a:pt x="506107" y="121681"/>
                    </a:cubicBezTo>
                    <a:cubicBezTo>
                      <a:pt x="491500" y="166556"/>
                      <a:pt x="448537" y="168282"/>
                      <a:pt x="482907" y="215747"/>
                    </a:cubicBezTo>
                    <a:lnTo>
                      <a:pt x="555515" y="228691"/>
                    </a:lnTo>
                    <a:lnTo>
                      <a:pt x="554656" y="332681"/>
                    </a:lnTo>
                    <a:lnTo>
                      <a:pt x="479041" y="345194"/>
                    </a:lnTo>
                    <a:cubicBezTo>
                      <a:pt x="460137" y="406466"/>
                      <a:pt x="481189" y="384460"/>
                      <a:pt x="507396" y="434082"/>
                    </a:cubicBezTo>
                    <a:cubicBezTo>
                      <a:pt x="498804" y="459108"/>
                      <a:pt x="460137" y="498374"/>
                      <a:pt x="433929" y="509593"/>
                    </a:cubicBezTo>
                    <a:cubicBezTo>
                      <a:pt x="406003" y="497943"/>
                      <a:pt x="388388" y="466012"/>
                      <a:pt x="360462" y="474211"/>
                    </a:cubicBezTo>
                    <a:cubicBezTo>
                      <a:pt x="330817" y="482841"/>
                      <a:pt x="342417" y="521675"/>
                      <a:pt x="328239" y="557920"/>
                    </a:cubicBezTo>
                    <a:cubicBezTo>
                      <a:pt x="147364" y="563098"/>
                      <a:pt x="257780" y="529010"/>
                      <a:pt x="208372" y="481115"/>
                    </a:cubicBezTo>
                    <a:cubicBezTo>
                      <a:pt x="181305" y="454794"/>
                      <a:pt x="149083" y="498374"/>
                      <a:pt x="122875" y="509593"/>
                    </a:cubicBezTo>
                    <a:cubicBezTo>
                      <a:pt x="101393" y="499669"/>
                      <a:pt x="63586" y="461697"/>
                      <a:pt x="51986" y="440554"/>
                    </a:cubicBezTo>
                    <a:cubicBezTo>
                      <a:pt x="60149" y="398700"/>
                      <a:pt x="97527" y="396974"/>
                      <a:pt x="85067" y="363317"/>
                    </a:cubicBezTo>
                    <a:cubicBezTo>
                      <a:pt x="70890" y="323620"/>
                      <a:pt x="36519" y="348215"/>
                      <a:pt x="0" y="325777"/>
                    </a:cubicBezTo>
                    <a:lnTo>
                      <a:pt x="2148" y="227397"/>
                    </a:lnTo>
                    <a:lnTo>
                      <a:pt x="72178" y="213158"/>
                    </a:lnTo>
                    <a:cubicBezTo>
                      <a:pt x="115571" y="188563"/>
                      <a:pt x="49408" y="138509"/>
                      <a:pt x="49838" y="121681"/>
                    </a:cubicBezTo>
                    <a:cubicBezTo>
                      <a:pt x="61867" y="91477"/>
                      <a:pt x="92371" y="62567"/>
                      <a:pt x="122875" y="49622"/>
                    </a:cubicBezTo>
                    <a:cubicBezTo>
                      <a:pt x="163261" y="65587"/>
                      <a:pt x="164120" y="102696"/>
                      <a:pt x="211809" y="76806"/>
                    </a:cubicBezTo>
                    <a:cubicBezTo>
                      <a:pt x="231142" y="24595"/>
                      <a:pt x="199350" y="0"/>
                      <a:pt x="26250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158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85" name="Google Shape;885;p52"/>
            <p:cNvGrpSpPr/>
            <p:nvPr/>
          </p:nvGrpSpPr>
          <p:grpSpPr>
            <a:xfrm>
              <a:off x="3558716" y="3041580"/>
              <a:ext cx="573836" cy="527019"/>
              <a:chOff x="-6" y="3"/>
              <a:chExt cx="4915" cy="4514"/>
            </a:xfrm>
          </p:grpSpPr>
          <p:sp>
            <p:nvSpPr>
              <p:cNvPr id="886" name="Google Shape;886;p52"/>
              <p:cNvSpPr/>
              <p:nvPr/>
            </p:nvSpPr>
            <p:spPr>
              <a:xfrm>
                <a:off x="-6" y="2116"/>
                <a:ext cx="4915" cy="2401"/>
              </a:xfrm>
              <a:custGeom>
                <a:rect b="b" l="l" r="r" t="t"/>
                <a:pathLst>
                  <a:path extrusionOk="0" h="1059" w="2163">
                    <a:moveTo>
                      <a:pt x="2128" y="111"/>
                    </a:moveTo>
                    <a:cubicBezTo>
                      <a:pt x="2059" y="11"/>
                      <a:pt x="1908" y="110"/>
                      <a:pt x="1748" y="214"/>
                    </a:cubicBezTo>
                    <a:cubicBezTo>
                      <a:pt x="1704" y="243"/>
                      <a:pt x="1659" y="271"/>
                      <a:pt x="1615" y="295"/>
                    </a:cubicBezTo>
                    <a:cubicBezTo>
                      <a:pt x="1632" y="302"/>
                      <a:pt x="1646" y="310"/>
                      <a:pt x="1657" y="318"/>
                    </a:cubicBezTo>
                    <a:cubicBezTo>
                      <a:pt x="1695" y="346"/>
                      <a:pt x="1719" y="391"/>
                      <a:pt x="1720" y="439"/>
                    </a:cubicBezTo>
                    <a:cubicBezTo>
                      <a:pt x="1724" y="543"/>
                      <a:pt x="1639" y="596"/>
                      <a:pt x="1555" y="634"/>
                    </a:cubicBezTo>
                    <a:cubicBezTo>
                      <a:pt x="1472" y="672"/>
                      <a:pt x="1340" y="676"/>
                      <a:pt x="1223" y="680"/>
                    </a:cubicBezTo>
                    <a:cubicBezTo>
                      <a:pt x="1199" y="681"/>
                      <a:pt x="1176" y="682"/>
                      <a:pt x="1153" y="683"/>
                    </a:cubicBezTo>
                    <a:cubicBezTo>
                      <a:pt x="1039" y="688"/>
                      <a:pt x="954" y="720"/>
                      <a:pt x="953" y="720"/>
                    </a:cubicBezTo>
                    <a:cubicBezTo>
                      <a:pt x="950" y="721"/>
                      <a:pt x="946" y="722"/>
                      <a:pt x="942" y="722"/>
                    </a:cubicBezTo>
                    <a:cubicBezTo>
                      <a:pt x="928" y="722"/>
                      <a:pt x="916" y="714"/>
                      <a:pt x="911" y="701"/>
                    </a:cubicBezTo>
                    <a:cubicBezTo>
                      <a:pt x="904" y="684"/>
                      <a:pt x="913" y="665"/>
                      <a:pt x="930" y="658"/>
                    </a:cubicBezTo>
                    <a:cubicBezTo>
                      <a:pt x="934" y="657"/>
                      <a:pt x="1025" y="622"/>
                      <a:pt x="1150" y="617"/>
                    </a:cubicBezTo>
                    <a:cubicBezTo>
                      <a:pt x="1173" y="616"/>
                      <a:pt x="1197" y="615"/>
                      <a:pt x="1221" y="614"/>
                    </a:cubicBezTo>
                    <a:cubicBezTo>
                      <a:pt x="1332" y="611"/>
                      <a:pt x="1457" y="607"/>
                      <a:pt x="1528" y="574"/>
                    </a:cubicBezTo>
                    <a:cubicBezTo>
                      <a:pt x="1621" y="532"/>
                      <a:pt x="1656" y="494"/>
                      <a:pt x="1654" y="441"/>
                    </a:cubicBezTo>
                    <a:cubicBezTo>
                      <a:pt x="1654" y="425"/>
                      <a:pt x="1648" y="393"/>
                      <a:pt x="1618" y="371"/>
                    </a:cubicBezTo>
                    <a:cubicBezTo>
                      <a:pt x="1598" y="356"/>
                      <a:pt x="1563" y="342"/>
                      <a:pt x="1506" y="346"/>
                    </a:cubicBezTo>
                    <a:cubicBezTo>
                      <a:pt x="1482" y="355"/>
                      <a:pt x="1459" y="362"/>
                      <a:pt x="1437" y="365"/>
                    </a:cubicBezTo>
                    <a:cubicBezTo>
                      <a:pt x="1259" y="392"/>
                      <a:pt x="1104" y="377"/>
                      <a:pt x="965" y="302"/>
                    </a:cubicBezTo>
                    <a:cubicBezTo>
                      <a:pt x="954" y="296"/>
                      <a:pt x="941" y="288"/>
                      <a:pt x="925" y="278"/>
                    </a:cubicBezTo>
                    <a:cubicBezTo>
                      <a:pt x="789" y="195"/>
                      <a:pt x="470" y="0"/>
                      <a:pt x="164" y="306"/>
                    </a:cubicBezTo>
                    <a:cubicBezTo>
                      <a:pt x="164" y="306"/>
                      <a:pt x="164" y="306"/>
                      <a:pt x="164" y="306"/>
                    </a:cubicBezTo>
                    <a:cubicBezTo>
                      <a:pt x="164" y="306"/>
                      <a:pt x="164" y="306"/>
                      <a:pt x="164" y="306"/>
                    </a:cubicBezTo>
                    <a:cubicBezTo>
                      <a:pt x="19" y="453"/>
                      <a:pt x="19" y="453"/>
                      <a:pt x="19" y="453"/>
                    </a:cubicBezTo>
                    <a:cubicBezTo>
                      <a:pt x="7" y="465"/>
                      <a:pt x="0" y="486"/>
                      <a:pt x="2" y="503"/>
                    </a:cubicBezTo>
                    <a:cubicBezTo>
                      <a:pt x="46" y="802"/>
                      <a:pt x="46" y="802"/>
                      <a:pt x="46" y="802"/>
                    </a:cubicBezTo>
                    <a:cubicBezTo>
                      <a:pt x="72" y="983"/>
                      <a:pt x="72" y="983"/>
                      <a:pt x="72" y="983"/>
                    </a:cubicBezTo>
                    <a:cubicBezTo>
                      <a:pt x="77" y="1015"/>
                      <a:pt x="93" y="1024"/>
                      <a:pt x="102" y="1027"/>
                    </a:cubicBezTo>
                    <a:cubicBezTo>
                      <a:pt x="105" y="1028"/>
                      <a:pt x="108" y="1029"/>
                      <a:pt x="112" y="1029"/>
                    </a:cubicBezTo>
                    <a:cubicBezTo>
                      <a:pt x="122" y="1029"/>
                      <a:pt x="136" y="1025"/>
                      <a:pt x="151" y="1008"/>
                    </a:cubicBezTo>
                    <a:cubicBezTo>
                      <a:pt x="152" y="1008"/>
                      <a:pt x="196" y="961"/>
                      <a:pt x="249" y="920"/>
                    </a:cubicBezTo>
                    <a:cubicBezTo>
                      <a:pt x="316" y="867"/>
                      <a:pt x="373" y="842"/>
                      <a:pt x="425" y="842"/>
                    </a:cubicBezTo>
                    <a:cubicBezTo>
                      <a:pt x="505" y="842"/>
                      <a:pt x="610" y="887"/>
                      <a:pt x="720" y="936"/>
                    </a:cubicBezTo>
                    <a:cubicBezTo>
                      <a:pt x="852" y="994"/>
                      <a:pt x="1002" y="1059"/>
                      <a:pt x="1140" y="1059"/>
                    </a:cubicBezTo>
                    <a:cubicBezTo>
                      <a:pt x="1572" y="1059"/>
                      <a:pt x="1934" y="668"/>
                      <a:pt x="2072" y="405"/>
                    </a:cubicBezTo>
                    <a:cubicBezTo>
                      <a:pt x="2142" y="272"/>
                      <a:pt x="2163" y="162"/>
                      <a:pt x="2128" y="11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7" name="Google Shape;887;p52"/>
              <p:cNvSpPr/>
              <p:nvPr/>
            </p:nvSpPr>
            <p:spPr>
              <a:xfrm>
                <a:off x="1594" y="3"/>
                <a:ext cx="2433" cy="2428"/>
              </a:xfrm>
              <a:custGeom>
                <a:rect b="b" l="l" r="r" t="t"/>
                <a:pathLst>
                  <a:path extrusionOk="0" h="1071" w="1071">
                    <a:moveTo>
                      <a:pt x="50" y="633"/>
                    </a:moveTo>
                    <a:cubicBezTo>
                      <a:pt x="50" y="633"/>
                      <a:pt x="51" y="633"/>
                      <a:pt x="114" y="643"/>
                    </a:cubicBezTo>
                    <a:cubicBezTo>
                      <a:pt x="177" y="654"/>
                      <a:pt x="198" y="705"/>
                      <a:pt x="161" y="757"/>
                    </a:cubicBezTo>
                    <a:cubicBezTo>
                      <a:pt x="123" y="809"/>
                      <a:pt x="123" y="809"/>
                      <a:pt x="123" y="809"/>
                    </a:cubicBezTo>
                    <a:cubicBezTo>
                      <a:pt x="107" y="832"/>
                      <a:pt x="110" y="867"/>
                      <a:pt x="130" y="887"/>
                    </a:cubicBezTo>
                    <a:cubicBezTo>
                      <a:pt x="184" y="941"/>
                      <a:pt x="184" y="941"/>
                      <a:pt x="184" y="941"/>
                    </a:cubicBezTo>
                    <a:cubicBezTo>
                      <a:pt x="204" y="961"/>
                      <a:pt x="239" y="964"/>
                      <a:pt x="262" y="947"/>
                    </a:cubicBezTo>
                    <a:cubicBezTo>
                      <a:pt x="262" y="947"/>
                      <a:pt x="262" y="947"/>
                      <a:pt x="314" y="910"/>
                    </a:cubicBezTo>
                    <a:cubicBezTo>
                      <a:pt x="366" y="873"/>
                      <a:pt x="417" y="894"/>
                      <a:pt x="427" y="957"/>
                    </a:cubicBezTo>
                    <a:cubicBezTo>
                      <a:pt x="438" y="1021"/>
                      <a:pt x="438" y="1021"/>
                      <a:pt x="438" y="1021"/>
                    </a:cubicBezTo>
                    <a:cubicBezTo>
                      <a:pt x="443" y="1048"/>
                      <a:pt x="469" y="1071"/>
                      <a:pt x="497" y="1071"/>
                    </a:cubicBezTo>
                    <a:cubicBezTo>
                      <a:pt x="574" y="1071"/>
                      <a:pt x="574" y="1071"/>
                      <a:pt x="574" y="1071"/>
                    </a:cubicBezTo>
                    <a:cubicBezTo>
                      <a:pt x="602" y="1071"/>
                      <a:pt x="629" y="1048"/>
                      <a:pt x="633" y="1021"/>
                    </a:cubicBezTo>
                    <a:cubicBezTo>
                      <a:pt x="633" y="1021"/>
                      <a:pt x="633" y="1020"/>
                      <a:pt x="644" y="957"/>
                    </a:cubicBezTo>
                    <a:cubicBezTo>
                      <a:pt x="654" y="894"/>
                      <a:pt x="705" y="873"/>
                      <a:pt x="757" y="910"/>
                    </a:cubicBezTo>
                    <a:cubicBezTo>
                      <a:pt x="810" y="948"/>
                      <a:pt x="810" y="948"/>
                      <a:pt x="810" y="948"/>
                    </a:cubicBezTo>
                    <a:cubicBezTo>
                      <a:pt x="833" y="964"/>
                      <a:pt x="868" y="961"/>
                      <a:pt x="887" y="941"/>
                    </a:cubicBezTo>
                    <a:cubicBezTo>
                      <a:pt x="942" y="887"/>
                      <a:pt x="942" y="887"/>
                      <a:pt x="942" y="887"/>
                    </a:cubicBezTo>
                    <a:cubicBezTo>
                      <a:pt x="961" y="867"/>
                      <a:pt x="964" y="832"/>
                      <a:pt x="948" y="809"/>
                    </a:cubicBezTo>
                    <a:cubicBezTo>
                      <a:pt x="948" y="809"/>
                      <a:pt x="948" y="809"/>
                      <a:pt x="910" y="757"/>
                    </a:cubicBezTo>
                    <a:cubicBezTo>
                      <a:pt x="873" y="705"/>
                      <a:pt x="894" y="654"/>
                      <a:pt x="957" y="643"/>
                    </a:cubicBezTo>
                    <a:cubicBezTo>
                      <a:pt x="1021" y="633"/>
                      <a:pt x="1021" y="633"/>
                      <a:pt x="1021" y="633"/>
                    </a:cubicBezTo>
                    <a:cubicBezTo>
                      <a:pt x="1049" y="628"/>
                      <a:pt x="1071" y="602"/>
                      <a:pt x="1071" y="574"/>
                    </a:cubicBezTo>
                    <a:cubicBezTo>
                      <a:pt x="1071" y="497"/>
                      <a:pt x="1071" y="497"/>
                      <a:pt x="1071" y="497"/>
                    </a:cubicBezTo>
                    <a:cubicBezTo>
                      <a:pt x="1071" y="469"/>
                      <a:pt x="1049" y="442"/>
                      <a:pt x="1021" y="438"/>
                    </a:cubicBezTo>
                    <a:cubicBezTo>
                      <a:pt x="1021" y="438"/>
                      <a:pt x="1020" y="437"/>
                      <a:pt x="957" y="427"/>
                    </a:cubicBezTo>
                    <a:cubicBezTo>
                      <a:pt x="894" y="417"/>
                      <a:pt x="873" y="366"/>
                      <a:pt x="910" y="314"/>
                    </a:cubicBezTo>
                    <a:cubicBezTo>
                      <a:pt x="948" y="261"/>
                      <a:pt x="948" y="261"/>
                      <a:pt x="948" y="261"/>
                    </a:cubicBezTo>
                    <a:cubicBezTo>
                      <a:pt x="964" y="238"/>
                      <a:pt x="961" y="203"/>
                      <a:pt x="942" y="184"/>
                    </a:cubicBezTo>
                    <a:cubicBezTo>
                      <a:pt x="887" y="129"/>
                      <a:pt x="887" y="129"/>
                      <a:pt x="887" y="129"/>
                    </a:cubicBezTo>
                    <a:cubicBezTo>
                      <a:pt x="868" y="110"/>
                      <a:pt x="833" y="107"/>
                      <a:pt x="810" y="123"/>
                    </a:cubicBezTo>
                    <a:cubicBezTo>
                      <a:pt x="810" y="123"/>
                      <a:pt x="809" y="123"/>
                      <a:pt x="757" y="161"/>
                    </a:cubicBezTo>
                    <a:cubicBezTo>
                      <a:pt x="705" y="198"/>
                      <a:pt x="654" y="177"/>
                      <a:pt x="644" y="114"/>
                    </a:cubicBezTo>
                    <a:cubicBezTo>
                      <a:pt x="633" y="50"/>
                      <a:pt x="633" y="50"/>
                      <a:pt x="633" y="50"/>
                    </a:cubicBezTo>
                    <a:cubicBezTo>
                      <a:pt x="629" y="22"/>
                      <a:pt x="602" y="0"/>
                      <a:pt x="574" y="0"/>
                    </a:cubicBezTo>
                    <a:cubicBezTo>
                      <a:pt x="497" y="0"/>
                      <a:pt x="497" y="0"/>
                      <a:pt x="497" y="0"/>
                    </a:cubicBezTo>
                    <a:cubicBezTo>
                      <a:pt x="469" y="0"/>
                      <a:pt x="443" y="22"/>
                      <a:pt x="438" y="50"/>
                    </a:cubicBezTo>
                    <a:cubicBezTo>
                      <a:pt x="438" y="50"/>
                      <a:pt x="438" y="51"/>
                      <a:pt x="427" y="114"/>
                    </a:cubicBezTo>
                    <a:cubicBezTo>
                      <a:pt x="417" y="177"/>
                      <a:pt x="366" y="198"/>
                      <a:pt x="314" y="161"/>
                    </a:cubicBezTo>
                    <a:cubicBezTo>
                      <a:pt x="262" y="123"/>
                      <a:pt x="262" y="123"/>
                      <a:pt x="262" y="123"/>
                    </a:cubicBezTo>
                    <a:cubicBezTo>
                      <a:pt x="239" y="107"/>
                      <a:pt x="204" y="109"/>
                      <a:pt x="184" y="129"/>
                    </a:cubicBezTo>
                    <a:cubicBezTo>
                      <a:pt x="130" y="184"/>
                      <a:pt x="130" y="184"/>
                      <a:pt x="130" y="184"/>
                    </a:cubicBezTo>
                    <a:cubicBezTo>
                      <a:pt x="110" y="203"/>
                      <a:pt x="107" y="238"/>
                      <a:pt x="123" y="261"/>
                    </a:cubicBezTo>
                    <a:cubicBezTo>
                      <a:pt x="123" y="261"/>
                      <a:pt x="124" y="262"/>
                      <a:pt x="161" y="314"/>
                    </a:cubicBezTo>
                    <a:cubicBezTo>
                      <a:pt x="198" y="366"/>
                      <a:pt x="177" y="417"/>
                      <a:pt x="114" y="427"/>
                    </a:cubicBezTo>
                    <a:cubicBezTo>
                      <a:pt x="50" y="438"/>
                      <a:pt x="50" y="438"/>
                      <a:pt x="50" y="438"/>
                    </a:cubicBezTo>
                    <a:cubicBezTo>
                      <a:pt x="23" y="442"/>
                      <a:pt x="0" y="469"/>
                      <a:pt x="0" y="497"/>
                    </a:cubicBezTo>
                    <a:cubicBezTo>
                      <a:pt x="0" y="574"/>
                      <a:pt x="0" y="574"/>
                      <a:pt x="0" y="574"/>
                    </a:cubicBezTo>
                    <a:cubicBezTo>
                      <a:pt x="0" y="602"/>
                      <a:pt x="23" y="628"/>
                      <a:pt x="50" y="633"/>
                    </a:cubicBezTo>
                    <a:close/>
                    <a:moveTo>
                      <a:pt x="350" y="350"/>
                    </a:moveTo>
                    <a:cubicBezTo>
                      <a:pt x="453" y="248"/>
                      <a:pt x="619" y="248"/>
                      <a:pt x="721" y="350"/>
                    </a:cubicBezTo>
                    <a:cubicBezTo>
                      <a:pt x="823" y="452"/>
                      <a:pt x="823" y="618"/>
                      <a:pt x="721" y="721"/>
                    </a:cubicBezTo>
                    <a:cubicBezTo>
                      <a:pt x="619" y="823"/>
                      <a:pt x="453" y="823"/>
                      <a:pt x="350" y="721"/>
                    </a:cubicBezTo>
                    <a:cubicBezTo>
                      <a:pt x="248" y="618"/>
                      <a:pt x="248" y="452"/>
                      <a:pt x="350" y="35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8" name="Google Shape;888;p52"/>
              <p:cNvSpPr/>
              <p:nvPr/>
            </p:nvSpPr>
            <p:spPr>
              <a:xfrm>
                <a:off x="2375" y="783"/>
                <a:ext cx="871" cy="869"/>
              </a:xfrm>
              <a:custGeom>
                <a:rect b="b" l="l" r="r" t="t"/>
                <a:pathLst>
                  <a:path extrusionOk="0" h="383" w="383">
                    <a:moveTo>
                      <a:pt x="315" y="315"/>
                    </a:moveTo>
                    <a:cubicBezTo>
                      <a:pt x="383" y="247"/>
                      <a:pt x="383" y="136"/>
                      <a:pt x="315" y="68"/>
                    </a:cubicBezTo>
                    <a:cubicBezTo>
                      <a:pt x="247" y="0"/>
                      <a:pt x="136" y="0"/>
                      <a:pt x="68" y="68"/>
                    </a:cubicBezTo>
                    <a:cubicBezTo>
                      <a:pt x="0" y="136"/>
                      <a:pt x="0" y="247"/>
                      <a:pt x="68" y="315"/>
                    </a:cubicBezTo>
                    <a:cubicBezTo>
                      <a:pt x="136" y="383"/>
                      <a:pt x="247" y="383"/>
                      <a:pt x="315" y="31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89" name="Google Shape;889;p52"/>
            <p:cNvSpPr/>
            <p:nvPr/>
          </p:nvSpPr>
          <p:spPr>
            <a:xfrm>
              <a:off x="1856894" y="4428193"/>
              <a:ext cx="490221" cy="494643"/>
            </a:xfrm>
            <a:custGeom>
              <a:rect b="b" l="l" r="r" t="t"/>
              <a:pathLst>
                <a:path extrusionOk="0" h="1677" w="1658">
                  <a:moveTo>
                    <a:pt x="1236" y="879"/>
                  </a:moveTo>
                  <a:cubicBezTo>
                    <a:pt x="1236" y="962"/>
                    <a:pt x="1210" y="1043"/>
                    <a:pt x="1162" y="1112"/>
                  </a:cubicBezTo>
                  <a:cubicBezTo>
                    <a:pt x="1139" y="1146"/>
                    <a:pt x="1117" y="1172"/>
                    <a:pt x="1100" y="1193"/>
                  </a:cubicBezTo>
                  <a:cubicBezTo>
                    <a:pt x="1053" y="1253"/>
                    <a:pt x="1022" y="1286"/>
                    <a:pt x="1012" y="1384"/>
                  </a:cubicBezTo>
                  <a:cubicBezTo>
                    <a:pt x="1012" y="1391"/>
                    <a:pt x="1005" y="1398"/>
                    <a:pt x="996" y="1398"/>
                  </a:cubicBezTo>
                  <a:cubicBezTo>
                    <a:pt x="660" y="1398"/>
                    <a:pt x="660" y="1398"/>
                    <a:pt x="660" y="1398"/>
                  </a:cubicBezTo>
                  <a:cubicBezTo>
                    <a:pt x="653" y="1398"/>
                    <a:pt x="646" y="1391"/>
                    <a:pt x="643" y="1384"/>
                  </a:cubicBezTo>
                  <a:cubicBezTo>
                    <a:pt x="634" y="1286"/>
                    <a:pt x="605" y="1250"/>
                    <a:pt x="555" y="1191"/>
                  </a:cubicBezTo>
                  <a:cubicBezTo>
                    <a:pt x="536" y="1169"/>
                    <a:pt x="517" y="1143"/>
                    <a:pt x="493" y="1112"/>
                  </a:cubicBezTo>
                  <a:cubicBezTo>
                    <a:pt x="446" y="1043"/>
                    <a:pt x="419" y="962"/>
                    <a:pt x="419" y="879"/>
                  </a:cubicBezTo>
                  <a:cubicBezTo>
                    <a:pt x="419" y="769"/>
                    <a:pt x="462" y="667"/>
                    <a:pt x="539" y="591"/>
                  </a:cubicBezTo>
                  <a:cubicBezTo>
                    <a:pt x="615" y="515"/>
                    <a:pt x="717" y="472"/>
                    <a:pt x="827" y="469"/>
                  </a:cubicBezTo>
                  <a:cubicBezTo>
                    <a:pt x="827" y="469"/>
                    <a:pt x="827" y="469"/>
                    <a:pt x="827" y="469"/>
                  </a:cubicBezTo>
                  <a:cubicBezTo>
                    <a:pt x="1053" y="472"/>
                    <a:pt x="1236" y="655"/>
                    <a:pt x="1236" y="879"/>
                  </a:cubicBezTo>
                  <a:close/>
                  <a:moveTo>
                    <a:pt x="648" y="1529"/>
                  </a:moveTo>
                  <a:cubicBezTo>
                    <a:pt x="648" y="1610"/>
                    <a:pt x="729" y="1677"/>
                    <a:pt x="827" y="1677"/>
                  </a:cubicBezTo>
                  <a:cubicBezTo>
                    <a:pt x="831" y="1677"/>
                    <a:pt x="831" y="1677"/>
                    <a:pt x="831" y="1677"/>
                  </a:cubicBezTo>
                  <a:cubicBezTo>
                    <a:pt x="931" y="1677"/>
                    <a:pt x="1010" y="1610"/>
                    <a:pt x="1010" y="1529"/>
                  </a:cubicBezTo>
                  <a:cubicBezTo>
                    <a:pt x="1010" y="1438"/>
                    <a:pt x="1010" y="1438"/>
                    <a:pt x="1010" y="1438"/>
                  </a:cubicBezTo>
                  <a:cubicBezTo>
                    <a:pt x="648" y="1438"/>
                    <a:pt x="648" y="1438"/>
                    <a:pt x="648" y="1438"/>
                  </a:cubicBezTo>
                  <a:lnTo>
                    <a:pt x="648" y="1529"/>
                  </a:lnTo>
                  <a:close/>
                  <a:moveTo>
                    <a:pt x="829" y="322"/>
                  </a:moveTo>
                  <a:cubicBezTo>
                    <a:pt x="858" y="322"/>
                    <a:pt x="881" y="298"/>
                    <a:pt x="881" y="269"/>
                  </a:cubicBezTo>
                  <a:cubicBezTo>
                    <a:pt x="881" y="53"/>
                    <a:pt x="881" y="53"/>
                    <a:pt x="881" y="53"/>
                  </a:cubicBezTo>
                  <a:cubicBezTo>
                    <a:pt x="881" y="24"/>
                    <a:pt x="858" y="0"/>
                    <a:pt x="829" y="0"/>
                  </a:cubicBezTo>
                  <a:cubicBezTo>
                    <a:pt x="800" y="0"/>
                    <a:pt x="777" y="24"/>
                    <a:pt x="777" y="53"/>
                  </a:cubicBezTo>
                  <a:cubicBezTo>
                    <a:pt x="777" y="269"/>
                    <a:pt x="777" y="269"/>
                    <a:pt x="777" y="269"/>
                  </a:cubicBezTo>
                  <a:cubicBezTo>
                    <a:pt x="777" y="298"/>
                    <a:pt x="800" y="322"/>
                    <a:pt x="829" y="322"/>
                  </a:cubicBezTo>
                  <a:close/>
                  <a:moveTo>
                    <a:pt x="1470" y="238"/>
                  </a:moveTo>
                  <a:cubicBezTo>
                    <a:pt x="1470" y="224"/>
                    <a:pt x="1465" y="212"/>
                    <a:pt x="1455" y="203"/>
                  </a:cubicBezTo>
                  <a:cubicBezTo>
                    <a:pt x="1446" y="193"/>
                    <a:pt x="1431" y="188"/>
                    <a:pt x="1420" y="188"/>
                  </a:cubicBezTo>
                  <a:cubicBezTo>
                    <a:pt x="1405" y="188"/>
                    <a:pt x="1393" y="193"/>
                    <a:pt x="1384" y="203"/>
                  </a:cubicBezTo>
                  <a:cubicBezTo>
                    <a:pt x="1229" y="357"/>
                    <a:pt x="1229" y="357"/>
                    <a:pt x="1229" y="357"/>
                  </a:cubicBezTo>
                  <a:cubicBezTo>
                    <a:pt x="1210" y="376"/>
                    <a:pt x="1210" y="410"/>
                    <a:pt x="1229" y="431"/>
                  </a:cubicBezTo>
                  <a:cubicBezTo>
                    <a:pt x="1239" y="441"/>
                    <a:pt x="1253" y="445"/>
                    <a:pt x="1265" y="445"/>
                  </a:cubicBezTo>
                  <a:cubicBezTo>
                    <a:pt x="1279" y="445"/>
                    <a:pt x="1291" y="441"/>
                    <a:pt x="1300" y="431"/>
                  </a:cubicBezTo>
                  <a:cubicBezTo>
                    <a:pt x="1455" y="276"/>
                    <a:pt x="1455" y="276"/>
                    <a:pt x="1455" y="276"/>
                  </a:cubicBezTo>
                  <a:cubicBezTo>
                    <a:pt x="1465" y="267"/>
                    <a:pt x="1470" y="253"/>
                    <a:pt x="1470" y="238"/>
                  </a:cubicBezTo>
                  <a:close/>
                  <a:moveTo>
                    <a:pt x="446" y="393"/>
                  </a:moveTo>
                  <a:cubicBezTo>
                    <a:pt x="446" y="379"/>
                    <a:pt x="441" y="367"/>
                    <a:pt x="431" y="357"/>
                  </a:cubicBezTo>
                  <a:cubicBezTo>
                    <a:pt x="277" y="203"/>
                    <a:pt x="277" y="203"/>
                    <a:pt x="277" y="203"/>
                  </a:cubicBezTo>
                  <a:cubicBezTo>
                    <a:pt x="267" y="193"/>
                    <a:pt x="253" y="188"/>
                    <a:pt x="241" y="188"/>
                  </a:cubicBezTo>
                  <a:cubicBezTo>
                    <a:pt x="227" y="188"/>
                    <a:pt x="215" y="193"/>
                    <a:pt x="205" y="203"/>
                  </a:cubicBezTo>
                  <a:cubicBezTo>
                    <a:pt x="186" y="222"/>
                    <a:pt x="186" y="255"/>
                    <a:pt x="205" y="276"/>
                  </a:cubicBezTo>
                  <a:cubicBezTo>
                    <a:pt x="360" y="431"/>
                    <a:pt x="360" y="431"/>
                    <a:pt x="360" y="431"/>
                  </a:cubicBezTo>
                  <a:cubicBezTo>
                    <a:pt x="369" y="441"/>
                    <a:pt x="384" y="445"/>
                    <a:pt x="396" y="445"/>
                  </a:cubicBezTo>
                  <a:cubicBezTo>
                    <a:pt x="410" y="445"/>
                    <a:pt x="422" y="441"/>
                    <a:pt x="431" y="431"/>
                  </a:cubicBezTo>
                  <a:cubicBezTo>
                    <a:pt x="441" y="422"/>
                    <a:pt x="446" y="407"/>
                    <a:pt x="446" y="393"/>
                  </a:cubicBezTo>
                  <a:close/>
                  <a:moveTo>
                    <a:pt x="1605" y="741"/>
                  </a:moveTo>
                  <a:cubicBezTo>
                    <a:pt x="1389" y="741"/>
                    <a:pt x="1389" y="741"/>
                    <a:pt x="1389" y="741"/>
                  </a:cubicBezTo>
                  <a:cubicBezTo>
                    <a:pt x="1360" y="741"/>
                    <a:pt x="1336" y="765"/>
                    <a:pt x="1336" y="793"/>
                  </a:cubicBezTo>
                  <a:cubicBezTo>
                    <a:pt x="1336" y="822"/>
                    <a:pt x="1360" y="846"/>
                    <a:pt x="1389" y="846"/>
                  </a:cubicBezTo>
                  <a:cubicBezTo>
                    <a:pt x="1605" y="846"/>
                    <a:pt x="1605" y="846"/>
                    <a:pt x="1605" y="846"/>
                  </a:cubicBezTo>
                  <a:cubicBezTo>
                    <a:pt x="1634" y="846"/>
                    <a:pt x="1658" y="822"/>
                    <a:pt x="1658" y="793"/>
                  </a:cubicBezTo>
                  <a:cubicBezTo>
                    <a:pt x="1658" y="765"/>
                    <a:pt x="1634" y="741"/>
                    <a:pt x="1605" y="741"/>
                  </a:cubicBezTo>
                  <a:close/>
                  <a:moveTo>
                    <a:pt x="269" y="741"/>
                  </a:moveTo>
                  <a:cubicBezTo>
                    <a:pt x="53" y="741"/>
                    <a:pt x="53" y="741"/>
                    <a:pt x="53" y="741"/>
                  </a:cubicBezTo>
                  <a:cubicBezTo>
                    <a:pt x="24" y="741"/>
                    <a:pt x="0" y="765"/>
                    <a:pt x="0" y="793"/>
                  </a:cubicBezTo>
                  <a:cubicBezTo>
                    <a:pt x="0" y="822"/>
                    <a:pt x="24" y="846"/>
                    <a:pt x="53" y="846"/>
                  </a:cubicBezTo>
                  <a:cubicBezTo>
                    <a:pt x="269" y="846"/>
                    <a:pt x="269" y="846"/>
                    <a:pt x="269" y="846"/>
                  </a:cubicBezTo>
                  <a:cubicBezTo>
                    <a:pt x="298" y="846"/>
                    <a:pt x="322" y="822"/>
                    <a:pt x="322" y="793"/>
                  </a:cubicBezTo>
                  <a:cubicBezTo>
                    <a:pt x="322" y="765"/>
                    <a:pt x="298" y="741"/>
                    <a:pt x="269" y="74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0" name="Google Shape;890;p52"/>
            <p:cNvSpPr/>
            <p:nvPr/>
          </p:nvSpPr>
          <p:spPr>
            <a:xfrm>
              <a:off x="9832174" y="4425280"/>
              <a:ext cx="475397" cy="497556"/>
            </a:xfrm>
            <a:custGeom>
              <a:rect b="b" l="l" r="r" t="t"/>
              <a:pathLst>
                <a:path extrusionOk="0" h="2219" w="2115">
                  <a:moveTo>
                    <a:pt x="141" y="1014"/>
                  </a:moveTo>
                  <a:cubicBezTo>
                    <a:pt x="150" y="1016"/>
                    <a:pt x="176" y="1016"/>
                    <a:pt x="212" y="1031"/>
                  </a:cubicBezTo>
                  <a:cubicBezTo>
                    <a:pt x="222" y="1033"/>
                    <a:pt x="253" y="1047"/>
                    <a:pt x="281" y="1071"/>
                  </a:cubicBezTo>
                  <a:cubicBezTo>
                    <a:pt x="319" y="1102"/>
                    <a:pt x="329" y="1131"/>
                    <a:pt x="364" y="1195"/>
                  </a:cubicBezTo>
                  <a:cubicBezTo>
                    <a:pt x="372" y="1207"/>
                    <a:pt x="407" y="1266"/>
                    <a:pt x="450" y="1321"/>
                  </a:cubicBezTo>
                  <a:cubicBezTo>
                    <a:pt x="491" y="1371"/>
                    <a:pt x="507" y="1378"/>
                    <a:pt x="564" y="1435"/>
                  </a:cubicBezTo>
                  <a:cubicBezTo>
                    <a:pt x="622" y="1493"/>
                    <a:pt x="660" y="1540"/>
                    <a:pt x="703" y="1593"/>
                  </a:cubicBezTo>
                  <a:cubicBezTo>
                    <a:pt x="743" y="1643"/>
                    <a:pt x="791" y="1702"/>
                    <a:pt x="843" y="1788"/>
                  </a:cubicBezTo>
                  <a:cubicBezTo>
                    <a:pt x="907" y="1893"/>
                    <a:pt x="941" y="1945"/>
                    <a:pt x="957" y="2012"/>
                  </a:cubicBezTo>
                  <a:cubicBezTo>
                    <a:pt x="981" y="2100"/>
                    <a:pt x="967" y="2145"/>
                    <a:pt x="1010" y="2178"/>
                  </a:cubicBezTo>
                  <a:cubicBezTo>
                    <a:pt x="1060" y="2219"/>
                    <a:pt x="1136" y="2197"/>
                    <a:pt x="1143" y="2195"/>
                  </a:cubicBezTo>
                  <a:cubicBezTo>
                    <a:pt x="1205" y="2176"/>
                    <a:pt x="1236" y="2124"/>
                    <a:pt x="1250" y="2100"/>
                  </a:cubicBezTo>
                  <a:cubicBezTo>
                    <a:pt x="1274" y="2057"/>
                    <a:pt x="1279" y="2019"/>
                    <a:pt x="1281" y="1993"/>
                  </a:cubicBezTo>
                  <a:cubicBezTo>
                    <a:pt x="1288" y="1933"/>
                    <a:pt x="1274" y="1888"/>
                    <a:pt x="1262" y="1838"/>
                  </a:cubicBezTo>
                  <a:cubicBezTo>
                    <a:pt x="1253" y="1805"/>
                    <a:pt x="1243" y="1781"/>
                    <a:pt x="1224" y="1735"/>
                  </a:cubicBezTo>
                  <a:cubicBezTo>
                    <a:pt x="1186" y="1638"/>
                    <a:pt x="1172" y="1624"/>
                    <a:pt x="1145" y="1552"/>
                  </a:cubicBezTo>
                  <a:cubicBezTo>
                    <a:pt x="1122" y="1485"/>
                    <a:pt x="1117" y="1450"/>
                    <a:pt x="1122" y="1414"/>
                  </a:cubicBezTo>
                  <a:cubicBezTo>
                    <a:pt x="1124" y="1390"/>
                    <a:pt x="1129" y="1362"/>
                    <a:pt x="1150" y="1340"/>
                  </a:cubicBezTo>
                  <a:cubicBezTo>
                    <a:pt x="1169" y="1319"/>
                    <a:pt x="1198" y="1312"/>
                    <a:pt x="1257" y="1309"/>
                  </a:cubicBezTo>
                  <a:cubicBezTo>
                    <a:pt x="1324" y="1307"/>
                    <a:pt x="1367" y="1314"/>
                    <a:pt x="1441" y="1326"/>
                  </a:cubicBezTo>
                  <a:cubicBezTo>
                    <a:pt x="1507" y="1335"/>
                    <a:pt x="1567" y="1345"/>
                    <a:pt x="1626" y="1352"/>
                  </a:cubicBezTo>
                  <a:cubicBezTo>
                    <a:pt x="1634" y="1352"/>
                    <a:pt x="1698" y="1362"/>
                    <a:pt x="1784" y="1364"/>
                  </a:cubicBezTo>
                  <a:cubicBezTo>
                    <a:pt x="1817" y="1366"/>
                    <a:pt x="1848" y="1366"/>
                    <a:pt x="1886" y="1359"/>
                  </a:cubicBezTo>
                  <a:cubicBezTo>
                    <a:pt x="1926" y="1352"/>
                    <a:pt x="1953" y="1347"/>
                    <a:pt x="1974" y="1326"/>
                  </a:cubicBezTo>
                  <a:cubicBezTo>
                    <a:pt x="2003" y="1297"/>
                    <a:pt x="2005" y="1262"/>
                    <a:pt x="2007" y="1231"/>
                  </a:cubicBezTo>
                  <a:cubicBezTo>
                    <a:pt x="2010" y="1200"/>
                    <a:pt x="2015" y="1150"/>
                    <a:pt x="1991" y="1102"/>
                  </a:cubicBezTo>
                  <a:cubicBezTo>
                    <a:pt x="1984" y="1088"/>
                    <a:pt x="1974" y="1074"/>
                    <a:pt x="1979" y="1059"/>
                  </a:cubicBezTo>
                  <a:cubicBezTo>
                    <a:pt x="1984" y="1047"/>
                    <a:pt x="1993" y="1043"/>
                    <a:pt x="2012" y="1033"/>
                  </a:cubicBezTo>
                  <a:cubicBezTo>
                    <a:pt x="2055" y="1012"/>
                    <a:pt x="2079" y="1002"/>
                    <a:pt x="2081" y="1000"/>
                  </a:cubicBezTo>
                  <a:cubicBezTo>
                    <a:pt x="2110" y="974"/>
                    <a:pt x="2112" y="931"/>
                    <a:pt x="2112" y="904"/>
                  </a:cubicBezTo>
                  <a:cubicBezTo>
                    <a:pt x="2112" y="885"/>
                    <a:pt x="2115" y="847"/>
                    <a:pt x="2093" y="816"/>
                  </a:cubicBezTo>
                  <a:cubicBezTo>
                    <a:pt x="2069" y="778"/>
                    <a:pt x="2034" y="776"/>
                    <a:pt x="2022" y="735"/>
                  </a:cubicBezTo>
                  <a:cubicBezTo>
                    <a:pt x="2019" y="726"/>
                    <a:pt x="2015" y="714"/>
                    <a:pt x="2019" y="702"/>
                  </a:cubicBezTo>
                  <a:cubicBezTo>
                    <a:pt x="2026" y="676"/>
                    <a:pt x="2057" y="676"/>
                    <a:pt x="2084" y="647"/>
                  </a:cubicBezTo>
                  <a:cubicBezTo>
                    <a:pt x="2110" y="619"/>
                    <a:pt x="2112" y="583"/>
                    <a:pt x="2112" y="576"/>
                  </a:cubicBezTo>
                  <a:cubicBezTo>
                    <a:pt x="2115" y="531"/>
                    <a:pt x="2093" y="497"/>
                    <a:pt x="2086" y="488"/>
                  </a:cubicBezTo>
                  <a:cubicBezTo>
                    <a:pt x="2065" y="457"/>
                    <a:pt x="2034" y="433"/>
                    <a:pt x="2017" y="421"/>
                  </a:cubicBezTo>
                  <a:cubicBezTo>
                    <a:pt x="1991" y="402"/>
                    <a:pt x="1979" y="400"/>
                    <a:pt x="1974" y="383"/>
                  </a:cubicBezTo>
                  <a:cubicBezTo>
                    <a:pt x="1967" y="366"/>
                    <a:pt x="1976" y="347"/>
                    <a:pt x="1986" y="323"/>
                  </a:cubicBezTo>
                  <a:cubicBezTo>
                    <a:pt x="1998" y="293"/>
                    <a:pt x="2007" y="290"/>
                    <a:pt x="2012" y="271"/>
                  </a:cubicBezTo>
                  <a:cubicBezTo>
                    <a:pt x="2019" y="243"/>
                    <a:pt x="2005" y="216"/>
                    <a:pt x="1998" y="202"/>
                  </a:cubicBezTo>
                  <a:cubicBezTo>
                    <a:pt x="1965" y="138"/>
                    <a:pt x="1888" y="104"/>
                    <a:pt x="1855" y="90"/>
                  </a:cubicBezTo>
                  <a:cubicBezTo>
                    <a:pt x="1741" y="43"/>
                    <a:pt x="1641" y="28"/>
                    <a:pt x="1607" y="23"/>
                  </a:cubicBezTo>
                  <a:cubicBezTo>
                    <a:pt x="1457" y="4"/>
                    <a:pt x="1326" y="0"/>
                    <a:pt x="1219" y="4"/>
                  </a:cubicBezTo>
                  <a:cubicBezTo>
                    <a:pt x="1169" y="7"/>
                    <a:pt x="1050" y="12"/>
                    <a:pt x="900" y="33"/>
                  </a:cubicBezTo>
                  <a:cubicBezTo>
                    <a:pt x="800" y="47"/>
                    <a:pt x="748" y="57"/>
                    <a:pt x="674" y="78"/>
                  </a:cubicBezTo>
                  <a:cubicBezTo>
                    <a:pt x="593" y="102"/>
                    <a:pt x="491" y="145"/>
                    <a:pt x="450" y="162"/>
                  </a:cubicBezTo>
                  <a:cubicBezTo>
                    <a:pt x="379" y="190"/>
                    <a:pt x="357" y="202"/>
                    <a:pt x="312" y="212"/>
                  </a:cubicBezTo>
                  <a:cubicBezTo>
                    <a:pt x="260" y="221"/>
                    <a:pt x="179" y="228"/>
                    <a:pt x="172" y="228"/>
                  </a:cubicBezTo>
                  <a:cubicBezTo>
                    <a:pt x="138" y="231"/>
                    <a:pt x="136" y="231"/>
                    <a:pt x="131" y="231"/>
                  </a:cubicBezTo>
                  <a:cubicBezTo>
                    <a:pt x="0" y="254"/>
                    <a:pt x="22" y="988"/>
                    <a:pt x="141" y="101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1" name="Google Shape;891;p52"/>
            <p:cNvSpPr/>
            <p:nvPr/>
          </p:nvSpPr>
          <p:spPr>
            <a:xfrm>
              <a:off x="8032004" y="3146049"/>
              <a:ext cx="502212" cy="422550"/>
            </a:xfrm>
            <a:custGeom>
              <a:rect b="b" l="l" r="r" t="t"/>
              <a:pathLst>
                <a:path extrusionOk="0" h="1637" w="1942">
                  <a:moveTo>
                    <a:pt x="1928" y="1524"/>
                  </a:moveTo>
                  <a:cubicBezTo>
                    <a:pt x="1035" y="36"/>
                    <a:pt x="1035" y="36"/>
                    <a:pt x="1035" y="36"/>
                  </a:cubicBezTo>
                  <a:cubicBezTo>
                    <a:pt x="1021" y="14"/>
                    <a:pt x="997" y="0"/>
                    <a:pt x="971" y="0"/>
                  </a:cubicBezTo>
                  <a:cubicBezTo>
                    <a:pt x="945" y="0"/>
                    <a:pt x="921" y="14"/>
                    <a:pt x="907" y="36"/>
                  </a:cubicBezTo>
                  <a:cubicBezTo>
                    <a:pt x="14" y="1524"/>
                    <a:pt x="14" y="1524"/>
                    <a:pt x="14" y="1524"/>
                  </a:cubicBezTo>
                  <a:cubicBezTo>
                    <a:pt x="0" y="1547"/>
                    <a:pt x="0" y="1576"/>
                    <a:pt x="13" y="1599"/>
                  </a:cubicBezTo>
                  <a:cubicBezTo>
                    <a:pt x="27" y="1622"/>
                    <a:pt x="51" y="1637"/>
                    <a:pt x="78" y="1637"/>
                  </a:cubicBezTo>
                  <a:cubicBezTo>
                    <a:pt x="1864" y="1637"/>
                    <a:pt x="1864" y="1637"/>
                    <a:pt x="1864" y="1637"/>
                  </a:cubicBezTo>
                  <a:cubicBezTo>
                    <a:pt x="1891" y="1637"/>
                    <a:pt x="1915" y="1622"/>
                    <a:pt x="1929" y="1599"/>
                  </a:cubicBezTo>
                  <a:cubicBezTo>
                    <a:pt x="1942" y="1576"/>
                    <a:pt x="1942" y="1547"/>
                    <a:pt x="1928" y="1524"/>
                  </a:cubicBezTo>
                  <a:close/>
                  <a:moveTo>
                    <a:pt x="1045" y="1265"/>
                  </a:moveTo>
                  <a:cubicBezTo>
                    <a:pt x="1045" y="1306"/>
                    <a:pt x="1012" y="1339"/>
                    <a:pt x="971" y="1339"/>
                  </a:cubicBezTo>
                  <a:cubicBezTo>
                    <a:pt x="930" y="1339"/>
                    <a:pt x="897" y="1306"/>
                    <a:pt x="897" y="1265"/>
                  </a:cubicBezTo>
                  <a:cubicBezTo>
                    <a:pt x="897" y="1190"/>
                    <a:pt x="897" y="1190"/>
                    <a:pt x="897" y="1190"/>
                  </a:cubicBezTo>
                  <a:cubicBezTo>
                    <a:pt x="897" y="1149"/>
                    <a:pt x="930" y="1116"/>
                    <a:pt x="971" y="1116"/>
                  </a:cubicBezTo>
                  <a:cubicBezTo>
                    <a:pt x="1012" y="1116"/>
                    <a:pt x="1045" y="1149"/>
                    <a:pt x="1045" y="1190"/>
                  </a:cubicBezTo>
                  <a:lnTo>
                    <a:pt x="1045" y="1265"/>
                  </a:lnTo>
                  <a:close/>
                  <a:moveTo>
                    <a:pt x="1045" y="967"/>
                  </a:moveTo>
                  <a:cubicBezTo>
                    <a:pt x="1045" y="1008"/>
                    <a:pt x="1012" y="1042"/>
                    <a:pt x="971" y="1042"/>
                  </a:cubicBezTo>
                  <a:cubicBezTo>
                    <a:pt x="930" y="1042"/>
                    <a:pt x="897" y="1008"/>
                    <a:pt x="897" y="967"/>
                  </a:cubicBezTo>
                  <a:cubicBezTo>
                    <a:pt x="897" y="595"/>
                    <a:pt x="897" y="595"/>
                    <a:pt x="897" y="595"/>
                  </a:cubicBezTo>
                  <a:cubicBezTo>
                    <a:pt x="897" y="554"/>
                    <a:pt x="930" y="521"/>
                    <a:pt x="971" y="521"/>
                  </a:cubicBezTo>
                  <a:cubicBezTo>
                    <a:pt x="1012" y="521"/>
                    <a:pt x="1045" y="554"/>
                    <a:pt x="1045" y="595"/>
                  </a:cubicBezTo>
                  <a:lnTo>
                    <a:pt x="1045" y="96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2" name="Google Shape;892;p52"/>
          <p:cNvGrpSpPr/>
          <p:nvPr/>
        </p:nvGrpSpPr>
        <p:grpSpPr>
          <a:xfrm>
            <a:off x="12338447" y="266558"/>
            <a:ext cx="1681471" cy="1827079"/>
            <a:chOff x="1799781" y="1729791"/>
            <a:chExt cx="3898611" cy="4236214"/>
          </a:xfrm>
        </p:grpSpPr>
        <p:grpSp>
          <p:nvGrpSpPr>
            <p:cNvPr id="893" name="Google Shape;893;p52"/>
            <p:cNvGrpSpPr/>
            <p:nvPr/>
          </p:nvGrpSpPr>
          <p:grpSpPr>
            <a:xfrm>
              <a:off x="1799781" y="1729791"/>
              <a:ext cx="3898611" cy="4236214"/>
              <a:chOff x="1681273" y="946860"/>
              <a:chExt cx="4426031" cy="4809307"/>
            </a:xfrm>
          </p:grpSpPr>
          <p:grpSp>
            <p:nvGrpSpPr>
              <p:cNvPr id="894" name="Google Shape;894;p52"/>
              <p:cNvGrpSpPr/>
              <p:nvPr/>
            </p:nvGrpSpPr>
            <p:grpSpPr>
              <a:xfrm>
                <a:off x="1681273" y="1271705"/>
                <a:ext cx="4426031" cy="4484462"/>
                <a:chOff x="1725153" y="1516858"/>
                <a:chExt cx="3689789" cy="3738501"/>
              </a:xfrm>
            </p:grpSpPr>
            <p:grpSp>
              <p:nvGrpSpPr>
                <p:cNvPr id="895" name="Google Shape;895;p52"/>
                <p:cNvGrpSpPr/>
                <p:nvPr/>
              </p:nvGrpSpPr>
              <p:grpSpPr>
                <a:xfrm rot="-406109">
                  <a:off x="1908875" y="1756974"/>
                  <a:ext cx="3322346" cy="3314152"/>
                  <a:chOff x="2248806" y="1586754"/>
                  <a:chExt cx="3493087" cy="3484473"/>
                </a:xfrm>
              </p:grpSpPr>
              <p:sp>
                <p:nvSpPr>
                  <p:cNvPr id="896" name="Google Shape;896;p52"/>
                  <p:cNvSpPr/>
                  <p:nvPr/>
                </p:nvSpPr>
                <p:spPr>
                  <a:xfrm>
                    <a:off x="2248806" y="3194049"/>
                    <a:ext cx="1781378" cy="1876027"/>
                  </a:xfrm>
                  <a:custGeom>
                    <a:rect b="b" l="l" r="r" t="t"/>
                    <a:pathLst>
                      <a:path extrusionOk="0" h="1876027" w="1781378">
                        <a:moveTo>
                          <a:pt x="9728" y="0"/>
                        </a:moveTo>
                        <a:lnTo>
                          <a:pt x="1482928" y="0"/>
                        </a:lnTo>
                        <a:lnTo>
                          <a:pt x="1781378" y="1873250"/>
                        </a:lnTo>
                        <a:cubicBezTo>
                          <a:pt x="1008795" y="1892300"/>
                          <a:pt x="769167" y="1810046"/>
                          <a:pt x="91834" y="1727496"/>
                        </a:cubicBezTo>
                        <a:cubicBezTo>
                          <a:pt x="-9816" y="887327"/>
                          <a:pt x="-8977" y="738864"/>
                          <a:pt x="9728" y="0"/>
                        </a:cubicBezTo>
                        <a:close/>
                      </a:path>
                    </a:pathLst>
                  </a:custGeom>
                  <a:solidFill>
                    <a:schemeClr val="dk1">
                      <a:alpha val="11372"/>
                    </a:schemeClr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97" name="Google Shape;897;p52"/>
                  <p:cNvSpPr/>
                  <p:nvPr/>
                </p:nvSpPr>
                <p:spPr>
                  <a:xfrm>
                    <a:off x="2251550" y="1586754"/>
                    <a:ext cx="3490343" cy="3484473"/>
                  </a:xfrm>
                  <a:custGeom>
                    <a:rect b="b" l="l" r="r" t="t"/>
                    <a:pathLst>
                      <a:path extrusionOk="0" h="3484473" w="3490343">
                        <a:moveTo>
                          <a:pt x="26605" y="0"/>
                        </a:moveTo>
                        <a:lnTo>
                          <a:pt x="3490343" y="0"/>
                        </a:lnTo>
                        <a:lnTo>
                          <a:pt x="3490343" y="3455894"/>
                        </a:lnTo>
                        <a:cubicBezTo>
                          <a:pt x="2441473" y="3397624"/>
                          <a:pt x="1244684" y="3688977"/>
                          <a:pt x="276496" y="3160059"/>
                        </a:cubicBezTo>
                        <a:cubicBezTo>
                          <a:pt x="-158293" y="2469777"/>
                          <a:pt x="57982" y="1187823"/>
                          <a:pt x="26605" y="0"/>
                        </a:cubicBezTo>
                        <a:close/>
                      </a:path>
                    </a:pathLst>
                  </a:custGeom>
                  <a:solidFill>
                    <a:srgbClr val="F39C0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898" name="Google Shape;898;p52"/>
                <p:cNvGrpSpPr/>
                <p:nvPr/>
              </p:nvGrpSpPr>
              <p:grpSpPr>
                <a:xfrm rot="-699078">
                  <a:off x="2121527" y="1777692"/>
                  <a:ext cx="2875775" cy="2868682"/>
                  <a:chOff x="2248806" y="1586753"/>
                  <a:chExt cx="3493086" cy="3484473"/>
                </a:xfrm>
              </p:grpSpPr>
              <p:sp>
                <p:nvSpPr>
                  <p:cNvPr id="899" name="Google Shape;899;p52"/>
                  <p:cNvSpPr/>
                  <p:nvPr/>
                </p:nvSpPr>
                <p:spPr>
                  <a:xfrm>
                    <a:off x="2248806" y="3194049"/>
                    <a:ext cx="1781378" cy="1876027"/>
                  </a:xfrm>
                  <a:custGeom>
                    <a:rect b="b" l="l" r="r" t="t"/>
                    <a:pathLst>
                      <a:path extrusionOk="0" h="1876027" w="1781378">
                        <a:moveTo>
                          <a:pt x="9728" y="0"/>
                        </a:moveTo>
                        <a:lnTo>
                          <a:pt x="1482928" y="0"/>
                        </a:lnTo>
                        <a:lnTo>
                          <a:pt x="1781378" y="1873250"/>
                        </a:lnTo>
                        <a:cubicBezTo>
                          <a:pt x="1008795" y="1892300"/>
                          <a:pt x="769167" y="1810046"/>
                          <a:pt x="91834" y="1727496"/>
                        </a:cubicBezTo>
                        <a:cubicBezTo>
                          <a:pt x="-9816" y="887327"/>
                          <a:pt x="-8977" y="738864"/>
                          <a:pt x="9728" y="0"/>
                        </a:cubicBezTo>
                        <a:close/>
                      </a:path>
                    </a:pathLst>
                  </a:custGeom>
                  <a:solidFill>
                    <a:schemeClr val="dk1">
                      <a:alpha val="11372"/>
                    </a:schemeClr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900" name="Google Shape;900;p52"/>
                  <p:cNvSpPr/>
                  <p:nvPr/>
                </p:nvSpPr>
                <p:spPr>
                  <a:xfrm>
                    <a:off x="2251550" y="1586753"/>
                    <a:ext cx="3490342" cy="3484473"/>
                  </a:xfrm>
                  <a:custGeom>
                    <a:rect b="b" l="l" r="r" t="t"/>
                    <a:pathLst>
                      <a:path extrusionOk="0" h="3484473" w="3490343">
                        <a:moveTo>
                          <a:pt x="26605" y="0"/>
                        </a:moveTo>
                        <a:lnTo>
                          <a:pt x="3490343" y="0"/>
                        </a:lnTo>
                        <a:lnTo>
                          <a:pt x="3490343" y="3455894"/>
                        </a:lnTo>
                        <a:cubicBezTo>
                          <a:pt x="2441473" y="3397624"/>
                          <a:pt x="1244684" y="3688977"/>
                          <a:pt x="276496" y="3160059"/>
                        </a:cubicBezTo>
                        <a:cubicBezTo>
                          <a:pt x="-158293" y="2469777"/>
                          <a:pt x="57982" y="1187823"/>
                          <a:pt x="26605" y="0"/>
                        </a:cubicBezTo>
                        <a:close/>
                      </a:path>
                    </a:pathLst>
                  </a:custGeom>
                  <a:solidFill>
                    <a:srgbClr val="FDEAC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901" name="Google Shape;901;p52"/>
              <p:cNvGrpSpPr/>
              <p:nvPr/>
            </p:nvGrpSpPr>
            <p:grpSpPr>
              <a:xfrm rot="-514830">
                <a:off x="3152265" y="992208"/>
                <a:ext cx="669278" cy="818421"/>
                <a:chOff x="1686251" y="-292423"/>
                <a:chExt cx="5792359" cy="7083125"/>
              </a:xfrm>
            </p:grpSpPr>
            <p:grpSp>
              <p:nvGrpSpPr>
                <p:cNvPr id="902" name="Google Shape;902;p52"/>
                <p:cNvGrpSpPr/>
                <p:nvPr/>
              </p:nvGrpSpPr>
              <p:grpSpPr>
                <a:xfrm>
                  <a:off x="1686251" y="-292423"/>
                  <a:ext cx="5792359" cy="7083125"/>
                  <a:chOff x="1686251" y="-292423"/>
                  <a:chExt cx="5792359" cy="7083125"/>
                </a:xfrm>
              </p:grpSpPr>
              <p:grpSp>
                <p:nvGrpSpPr>
                  <p:cNvPr id="903" name="Google Shape;903;p52"/>
                  <p:cNvGrpSpPr/>
                  <p:nvPr/>
                </p:nvGrpSpPr>
                <p:grpSpPr>
                  <a:xfrm>
                    <a:off x="1686251" y="3598496"/>
                    <a:ext cx="5792359" cy="3192206"/>
                    <a:chOff x="1686251" y="3598496"/>
                    <a:chExt cx="5792359" cy="3192206"/>
                  </a:xfrm>
                </p:grpSpPr>
                <p:grpSp>
                  <p:nvGrpSpPr>
                    <p:cNvPr id="904" name="Google Shape;904;p52"/>
                    <p:cNvGrpSpPr/>
                    <p:nvPr/>
                  </p:nvGrpSpPr>
                  <p:grpSpPr>
                    <a:xfrm>
                      <a:off x="3463637" y="6406339"/>
                      <a:ext cx="2233352" cy="384363"/>
                      <a:chOff x="3801931" y="2835921"/>
                      <a:chExt cx="1298519" cy="200197"/>
                    </a:xfrm>
                  </p:grpSpPr>
                  <p:sp>
                    <p:nvSpPr>
                      <p:cNvPr id="905" name="Google Shape;905;p52"/>
                      <p:cNvSpPr/>
                      <p:nvPr/>
                    </p:nvSpPr>
                    <p:spPr>
                      <a:xfrm>
                        <a:off x="3801931" y="2835921"/>
                        <a:ext cx="1298519" cy="192891"/>
                      </a:xfrm>
                      <a:custGeom>
                        <a:rect b="b" l="l" r="r" t="t"/>
                        <a:pathLst>
                          <a:path extrusionOk="0" h="192891" w="1298519">
                            <a:moveTo>
                              <a:pt x="0" y="0"/>
                            </a:moveTo>
                            <a:lnTo>
                              <a:pt x="1298519" y="0"/>
                            </a:lnTo>
                            <a:cubicBezTo>
                              <a:pt x="1197273" y="50548"/>
                              <a:pt x="1191996" y="186706"/>
                              <a:pt x="1090701" y="192891"/>
                            </a:cubicBezTo>
                            <a:lnTo>
                              <a:pt x="220580" y="192891"/>
                            </a:lnTo>
                            <a:cubicBezTo>
                              <a:pt x="85058" y="171386"/>
                              <a:pt x="100178" y="36691"/>
                              <a:pt x="0" y="0"/>
                            </a:cubicBezTo>
                            <a:close/>
                          </a:path>
                        </a:pathLst>
                      </a:custGeom>
                      <a:solidFill>
                        <a:srgbClr val="2B2B2D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ctr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lt1"/>
                          </a:buClr>
                          <a:buSzPts val="1800"/>
                          <a:buFont typeface="Arial"/>
                          <a:buNone/>
                        </a:pPr>
                        <a:r>
                          <a:t/>
                        </a:r>
                        <a:endParaRPr b="0" i="0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906" name="Google Shape;906;p52"/>
                      <p:cNvSpPr/>
                      <p:nvPr/>
                    </p:nvSpPr>
                    <p:spPr>
                      <a:xfrm>
                        <a:off x="4025254" y="2897913"/>
                        <a:ext cx="853653" cy="138205"/>
                      </a:xfrm>
                      <a:custGeom>
                        <a:rect b="b" l="l" r="r" t="t"/>
                        <a:pathLst>
                          <a:path extrusionOk="0" h="143875" w="853653">
                            <a:moveTo>
                              <a:pt x="95916" y="0"/>
                            </a:moveTo>
                            <a:lnTo>
                              <a:pt x="764130" y="1"/>
                            </a:lnTo>
                            <a:cubicBezTo>
                              <a:pt x="774788" y="22381"/>
                              <a:pt x="769460" y="105509"/>
                              <a:pt x="853653" y="143875"/>
                            </a:cubicBezTo>
                            <a:lnTo>
                              <a:pt x="0" y="143875"/>
                            </a:lnTo>
                            <a:cubicBezTo>
                              <a:pt x="92720" y="102312"/>
                              <a:pt x="83127" y="22381"/>
                              <a:pt x="95916" y="0"/>
                            </a:cubicBezTo>
                            <a:close/>
                          </a:path>
                        </a:pathLst>
                      </a:custGeom>
                      <a:solidFill>
                        <a:srgbClr val="535353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ctr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lt1"/>
                          </a:buClr>
                          <a:buSzPts val="1800"/>
                          <a:buFont typeface="Arial"/>
                          <a:buNone/>
                        </a:pPr>
                        <a:r>
                          <a:t/>
                        </a:r>
                        <a:endParaRPr b="0" i="0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sp>
                  <p:nvSpPr>
                    <p:cNvPr id="907" name="Google Shape;907;p52"/>
                    <p:cNvSpPr/>
                    <p:nvPr/>
                  </p:nvSpPr>
                  <p:spPr>
                    <a:xfrm>
                      <a:off x="1686251" y="3598496"/>
                      <a:ext cx="5792359" cy="2875318"/>
                    </a:xfrm>
                    <a:custGeom>
                      <a:rect b="b" l="l" r="r" t="t"/>
                      <a:pathLst>
                        <a:path extrusionOk="0" h="2875318" w="5792359">
                          <a:moveTo>
                            <a:pt x="0" y="0"/>
                          </a:moveTo>
                          <a:lnTo>
                            <a:pt x="5792359" y="0"/>
                          </a:lnTo>
                          <a:lnTo>
                            <a:pt x="5670671" y="2854458"/>
                          </a:lnTo>
                          <a:lnTo>
                            <a:pt x="114735" y="287531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2B2B2D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908" name="Google Shape;908;p52"/>
                  <p:cNvSpPr/>
                  <p:nvPr/>
                </p:nvSpPr>
                <p:spPr>
                  <a:xfrm>
                    <a:off x="1709232" y="3593919"/>
                    <a:ext cx="5727241" cy="506650"/>
                  </a:xfrm>
                  <a:custGeom>
                    <a:rect b="b" l="l" r="r" t="t"/>
                    <a:pathLst>
                      <a:path extrusionOk="0" h="506649" w="5798316">
                        <a:moveTo>
                          <a:pt x="0" y="0"/>
                        </a:moveTo>
                        <a:lnTo>
                          <a:pt x="5798316" y="3558"/>
                        </a:lnTo>
                        <a:lnTo>
                          <a:pt x="5776968" y="503091"/>
                        </a:lnTo>
                        <a:lnTo>
                          <a:pt x="21348" y="50664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2B2B2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909" name="Google Shape;909;p52"/>
                  <p:cNvGrpSpPr/>
                  <p:nvPr/>
                </p:nvGrpSpPr>
                <p:grpSpPr>
                  <a:xfrm>
                    <a:off x="3152390" y="-292423"/>
                    <a:ext cx="2810828" cy="6945873"/>
                    <a:chOff x="3152390" y="-292423"/>
                    <a:chExt cx="2810828" cy="6945873"/>
                  </a:xfrm>
                </p:grpSpPr>
                <p:sp>
                  <p:nvSpPr>
                    <p:cNvPr id="910" name="Google Shape;910;p52"/>
                    <p:cNvSpPr/>
                    <p:nvPr/>
                  </p:nvSpPr>
                  <p:spPr>
                    <a:xfrm>
                      <a:off x="3161323" y="-292423"/>
                      <a:ext cx="2801895" cy="6935499"/>
                    </a:xfrm>
                    <a:custGeom>
                      <a:rect b="b" l="l" r="r" t="t"/>
                      <a:pathLst>
                        <a:path extrusionOk="0" h="6935499" w="2801895">
                          <a:moveTo>
                            <a:pt x="1380760" y="1057"/>
                          </a:moveTo>
                          <a:cubicBezTo>
                            <a:pt x="2135352" y="-19784"/>
                            <a:pt x="2741453" y="268082"/>
                            <a:pt x="2777029" y="829488"/>
                          </a:cubicBezTo>
                          <a:cubicBezTo>
                            <a:pt x="2816104" y="1467990"/>
                            <a:pt x="2237767" y="1703996"/>
                            <a:pt x="2167428" y="1881391"/>
                          </a:cubicBezTo>
                          <a:lnTo>
                            <a:pt x="2684586" y="6654148"/>
                          </a:lnTo>
                          <a:cubicBezTo>
                            <a:pt x="2536120" y="6714678"/>
                            <a:pt x="2738603" y="6852187"/>
                            <a:pt x="2801895" y="6925104"/>
                          </a:cubicBezTo>
                          <a:cubicBezTo>
                            <a:pt x="2736102" y="6897777"/>
                            <a:pt x="2471525" y="7000535"/>
                            <a:pt x="2446412" y="6704438"/>
                          </a:cubicBezTo>
                          <a:lnTo>
                            <a:pt x="1997847" y="1855421"/>
                          </a:lnTo>
                          <a:cubicBezTo>
                            <a:pt x="1978494" y="1556395"/>
                            <a:pt x="2581475" y="1527758"/>
                            <a:pt x="2584587" y="859116"/>
                          </a:cubicBezTo>
                          <a:cubicBezTo>
                            <a:pt x="2535273" y="475521"/>
                            <a:pt x="2221354" y="187815"/>
                            <a:pt x="1386567" y="194458"/>
                          </a:cubicBezTo>
                          <a:cubicBezTo>
                            <a:pt x="618796" y="200867"/>
                            <a:pt x="317527" y="457445"/>
                            <a:pt x="254314" y="839579"/>
                          </a:cubicBezTo>
                          <a:cubicBezTo>
                            <a:pt x="205507" y="1450169"/>
                            <a:pt x="852190" y="1639861"/>
                            <a:pt x="829994" y="1801300"/>
                          </a:cubicBezTo>
                          <a:lnTo>
                            <a:pt x="399054" y="6657467"/>
                          </a:lnTo>
                          <a:cubicBezTo>
                            <a:pt x="366790" y="6952902"/>
                            <a:pt x="139375" y="6863857"/>
                            <a:pt x="0" y="6935499"/>
                          </a:cubicBezTo>
                          <a:cubicBezTo>
                            <a:pt x="177149" y="6833901"/>
                            <a:pt x="248790" y="6673685"/>
                            <a:pt x="148494" y="6646333"/>
                          </a:cubicBezTo>
                          <a:lnTo>
                            <a:pt x="665653" y="1861852"/>
                          </a:lnTo>
                          <a:cubicBezTo>
                            <a:pt x="686810" y="1752309"/>
                            <a:pt x="11724" y="1527378"/>
                            <a:pt x="74248" y="796517"/>
                          </a:cubicBezTo>
                          <a:cubicBezTo>
                            <a:pt x="168034" y="77379"/>
                            <a:pt x="999984" y="11192"/>
                            <a:pt x="1380760" y="1057"/>
                          </a:cubicBezTo>
                          <a:close/>
                        </a:path>
                      </a:pathLst>
                    </a:custGeom>
                    <a:solidFill>
                      <a:srgbClr val="BFBFBF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11" name="Google Shape;911;p52"/>
                    <p:cNvSpPr/>
                    <p:nvPr/>
                  </p:nvSpPr>
                  <p:spPr>
                    <a:xfrm>
                      <a:off x="3152390" y="-115555"/>
                      <a:ext cx="2804120" cy="6769005"/>
                    </a:xfrm>
                    <a:custGeom>
                      <a:rect b="b" l="l" r="r" t="t"/>
                      <a:pathLst>
                        <a:path extrusionOk="0" h="6769005" w="2804120">
                          <a:moveTo>
                            <a:pt x="264049" y="808893"/>
                          </a:moveTo>
                          <a:cubicBezTo>
                            <a:pt x="213806" y="215483"/>
                            <a:pt x="739669" y="25679"/>
                            <a:pt x="1404535" y="0"/>
                          </a:cubicBezTo>
                          <a:cubicBezTo>
                            <a:pt x="2085033" y="24004"/>
                            <a:pt x="2483618" y="176404"/>
                            <a:pt x="2595266" y="648118"/>
                          </a:cubicBezTo>
                          <a:cubicBezTo>
                            <a:pt x="2610338" y="1303494"/>
                            <a:pt x="2054329" y="1407885"/>
                            <a:pt x="2012460" y="1611086"/>
                          </a:cubicBezTo>
                          <a:cubicBezTo>
                            <a:pt x="2077215" y="2601686"/>
                            <a:pt x="2388438" y="5672013"/>
                            <a:pt x="2467430" y="6567154"/>
                          </a:cubicBezTo>
                          <a:cubicBezTo>
                            <a:pt x="2518509" y="6851020"/>
                            <a:pt x="2825542" y="6749141"/>
                            <a:pt x="2802933" y="6759189"/>
                          </a:cubicBezTo>
                          <a:cubicBezTo>
                            <a:pt x="2647742" y="6774263"/>
                            <a:pt x="2436168" y="6777332"/>
                            <a:pt x="2412722" y="6523611"/>
                          </a:cubicBezTo>
                          <a:cubicBezTo>
                            <a:pt x="2293817" y="5651917"/>
                            <a:pt x="1998226" y="2472730"/>
                            <a:pt x="1937100" y="1622808"/>
                          </a:cubicBezTo>
                          <a:cubicBezTo>
                            <a:pt x="2030885" y="1264417"/>
                            <a:pt x="2525808" y="1341734"/>
                            <a:pt x="2524133" y="659284"/>
                          </a:cubicBezTo>
                          <a:cubicBezTo>
                            <a:pt x="2507385" y="192873"/>
                            <a:pt x="1766652" y="50598"/>
                            <a:pt x="1399834" y="74881"/>
                          </a:cubicBezTo>
                          <a:cubicBezTo>
                            <a:pt x="1023288" y="69981"/>
                            <a:pt x="239180" y="170696"/>
                            <a:pt x="329044" y="808891"/>
                          </a:cubicBezTo>
                          <a:cubicBezTo>
                            <a:pt x="392203" y="1243340"/>
                            <a:pt x="912561" y="1420007"/>
                            <a:pt x="922218" y="1655037"/>
                          </a:cubicBezTo>
                          <a:cubicBezTo>
                            <a:pt x="808805" y="3353689"/>
                            <a:pt x="556010" y="4966676"/>
                            <a:pt x="435989" y="6617397"/>
                          </a:cubicBezTo>
                          <a:cubicBezTo>
                            <a:pt x="395795" y="6789894"/>
                            <a:pt x="80387" y="6756958"/>
                            <a:pt x="0" y="6768681"/>
                          </a:cubicBezTo>
                          <a:cubicBezTo>
                            <a:pt x="85410" y="6736862"/>
                            <a:pt x="356718" y="6750259"/>
                            <a:pt x="371790" y="6668198"/>
                          </a:cubicBezTo>
                          <a:cubicBezTo>
                            <a:pt x="554893" y="4976725"/>
                            <a:pt x="677468" y="3297847"/>
                            <a:pt x="844940" y="1606374"/>
                          </a:cubicBezTo>
                          <a:cubicBezTo>
                            <a:pt x="672996" y="1354055"/>
                            <a:pt x="332712" y="1281166"/>
                            <a:pt x="264049" y="808893"/>
                          </a:cubicBezTo>
                          <a:close/>
                        </a:path>
                      </a:pathLst>
                    </a:custGeom>
                    <a:solidFill>
                      <a:srgbClr val="7F7F7F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sp>
              <p:nvSpPr>
                <p:cNvPr id="912" name="Google Shape;912;p52"/>
                <p:cNvSpPr/>
                <p:nvPr/>
              </p:nvSpPr>
              <p:spPr>
                <a:xfrm rot="-5400000">
                  <a:off x="6267724" y="5619479"/>
                  <a:ext cx="477275" cy="1846279"/>
                </a:xfrm>
                <a:prstGeom prst="round2SameRect">
                  <a:avLst>
                    <a:gd fmla="val 50000" name="adj1"/>
                    <a:gd fmla="val 17253" name="adj2"/>
                  </a:avLst>
                </a:prstGeom>
                <a:solidFill>
                  <a:srgbClr val="53535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3" name="Google Shape;913;p52"/>
                <p:cNvSpPr/>
                <p:nvPr/>
              </p:nvSpPr>
              <p:spPr>
                <a:xfrm rot="5400000">
                  <a:off x="2420468" y="5626252"/>
                  <a:ext cx="464693" cy="1837446"/>
                </a:xfrm>
                <a:prstGeom prst="round2SameRect">
                  <a:avLst>
                    <a:gd fmla="val 50000" name="adj1"/>
                    <a:gd fmla="val 17253" name="adj2"/>
                  </a:avLst>
                </a:prstGeom>
                <a:solidFill>
                  <a:srgbClr val="53535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914" name="Google Shape;914;p52"/>
            <p:cNvSpPr/>
            <p:nvPr/>
          </p:nvSpPr>
          <p:spPr>
            <a:xfrm rot="-687268">
              <a:off x="2329128" y="2850427"/>
              <a:ext cx="3047987" cy="16414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This slide shows adoption curve of change, you can edit it as per your requirements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15" name="Google Shape;915;p52"/>
          <p:cNvSpPr/>
          <p:nvPr/>
        </p:nvSpPr>
        <p:spPr>
          <a:xfrm>
            <a:off x="714404" y="5954341"/>
            <a:ext cx="11057400" cy="4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1" lang="en-US" sz="16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This slide is 100% editable. Adapt it to your needs and capture your audience's attention.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0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53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Leavitt's Diamond</a:t>
            </a:r>
            <a:endParaRPr/>
          </a:p>
        </p:txBody>
      </p:sp>
      <p:grpSp>
        <p:nvGrpSpPr>
          <p:cNvPr id="922" name="Google Shape;922;p53"/>
          <p:cNvGrpSpPr/>
          <p:nvPr/>
        </p:nvGrpSpPr>
        <p:grpSpPr>
          <a:xfrm>
            <a:off x="1807625" y="2071700"/>
            <a:ext cx="7681450" cy="3970575"/>
            <a:chOff x="2255275" y="2125425"/>
            <a:chExt cx="7681450" cy="3970575"/>
          </a:xfrm>
        </p:grpSpPr>
        <p:sp>
          <p:nvSpPr>
            <p:cNvPr id="923" name="Google Shape;923;p53"/>
            <p:cNvSpPr/>
            <p:nvPr/>
          </p:nvSpPr>
          <p:spPr>
            <a:xfrm>
              <a:off x="5482325" y="2125425"/>
              <a:ext cx="1938600" cy="5577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CECD5"/>
                </a:gs>
                <a:gs pos="100000">
                  <a:srgbClr val="93BC81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/>
                <a:t>Structure</a:t>
              </a:r>
              <a:endParaRPr b="1" sz="2400"/>
            </a:p>
          </p:txBody>
        </p:sp>
        <p:sp>
          <p:nvSpPr>
            <p:cNvPr id="924" name="Google Shape;924;p53"/>
            <p:cNvSpPr/>
            <p:nvPr/>
          </p:nvSpPr>
          <p:spPr>
            <a:xfrm>
              <a:off x="5482325" y="5538300"/>
              <a:ext cx="1938600" cy="5577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5D0D0"/>
                </a:gs>
                <a:gs pos="100000">
                  <a:srgbClr val="D96868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/>
                <a:t>People</a:t>
              </a:r>
              <a:endParaRPr b="1" sz="2400"/>
            </a:p>
          </p:txBody>
        </p:sp>
        <p:sp>
          <p:nvSpPr>
            <p:cNvPr id="925" name="Google Shape;925;p53"/>
            <p:cNvSpPr/>
            <p:nvPr/>
          </p:nvSpPr>
          <p:spPr>
            <a:xfrm>
              <a:off x="7844225" y="3828550"/>
              <a:ext cx="1935600" cy="5550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BD4EB"/>
                </a:gs>
                <a:gs pos="100000">
                  <a:srgbClr val="9180BB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/>
                <a:t>Technology</a:t>
              </a:r>
              <a:endParaRPr b="1" sz="2400"/>
            </a:p>
          </p:txBody>
        </p:sp>
        <p:sp>
          <p:nvSpPr>
            <p:cNvPr id="926" name="Google Shape;926;p53"/>
            <p:cNvSpPr/>
            <p:nvPr/>
          </p:nvSpPr>
          <p:spPr>
            <a:xfrm>
              <a:off x="2973475" y="3828550"/>
              <a:ext cx="1938600" cy="5550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4E5F5"/>
                </a:gs>
                <a:gs pos="100000">
                  <a:srgbClr val="70A4D5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/>
                <a:t>Task</a:t>
              </a:r>
              <a:endParaRPr b="1" sz="2400"/>
            </a:p>
          </p:txBody>
        </p:sp>
        <p:cxnSp>
          <p:nvCxnSpPr>
            <p:cNvPr id="927" name="Google Shape;927;p53"/>
            <p:cNvCxnSpPr>
              <a:stCxn id="926" idx="0"/>
              <a:endCxn id="923" idx="1"/>
            </p:cNvCxnSpPr>
            <p:nvPr/>
          </p:nvCxnSpPr>
          <p:spPr>
            <a:xfrm flipH="1" rot="10800000">
              <a:off x="3942775" y="2404150"/>
              <a:ext cx="1539600" cy="14244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928" name="Google Shape;928;p53"/>
            <p:cNvCxnSpPr>
              <a:stCxn id="923" idx="1"/>
              <a:endCxn id="926" idx="0"/>
            </p:cNvCxnSpPr>
            <p:nvPr/>
          </p:nvCxnSpPr>
          <p:spPr>
            <a:xfrm flipH="1">
              <a:off x="3942725" y="2404275"/>
              <a:ext cx="1539600" cy="14244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929" name="Google Shape;929;p53"/>
            <p:cNvCxnSpPr>
              <a:stCxn id="923" idx="3"/>
              <a:endCxn id="925" idx="0"/>
            </p:cNvCxnSpPr>
            <p:nvPr/>
          </p:nvCxnSpPr>
          <p:spPr>
            <a:xfrm>
              <a:off x="7420925" y="2404275"/>
              <a:ext cx="1391100" cy="14244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930" name="Google Shape;930;p53"/>
            <p:cNvCxnSpPr>
              <a:stCxn id="925" idx="0"/>
              <a:endCxn id="923" idx="3"/>
            </p:cNvCxnSpPr>
            <p:nvPr/>
          </p:nvCxnSpPr>
          <p:spPr>
            <a:xfrm rot="10800000">
              <a:off x="7420925" y="2404150"/>
              <a:ext cx="1391100" cy="14244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931" name="Google Shape;931;p53"/>
            <p:cNvCxnSpPr>
              <a:stCxn id="925" idx="2"/>
              <a:endCxn id="924" idx="3"/>
            </p:cNvCxnSpPr>
            <p:nvPr/>
          </p:nvCxnSpPr>
          <p:spPr>
            <a:xfrm flipH="1">
              <a:off x="7420925" y="4383550"/>
              <a:ext cx="1391100" cy="14337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932" name="Google Shape;932;p53"/>
            <p:cNvCxnSpPr>
              <a:stCxn id="924" idx="3"/>
              <a:endCxn id="925" idx="2"/>
            </p:cNvCxnSpPr>
            <p:nvPr/>
          </p:nvCxnSpPr>
          <p:spPr>
            <a:xfrm flipH="1" rot="10800000">
              <a:off x="7420925" y="4383450"/>
              <a:ext cx="1391100" cy="14337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933" name="Google Shape;933;p53"/>
            <p:cNvCxnSpPr>
              <a:stCxn id="924" idx="1"/>
              <a:endCxn id="926" idx="2"/>
            </p:cNvCxnSpPr>
            <p:nvPr/>
          </p:nvCxnSpPr>
          <p:spPr>
            <a:xfrm rot="10800000">
              <a:off x="3942725" y="4383450"/>
              <a:ext cx="1539600" cy="14337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934" name="Google Shape;934;p53"/>
            <p:cNvCxnSpPr>
              <a:stCxn id="926" idx="2"/>
              <a:endCxn id="924" idx="1"/>
            </p:cNvCxnSpPr>
            <p:nvPr/>
          </p:nvCxnSpPr>
          <p:spPr>
            <a:xfrm>
              <a:off x="3942775" y="4383550"/>
              <a:ext cx="1539600" cy="14337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935" name="Google Shape;935;p53"/>
            <p:cNvCxnSpPr>
              <a:stCxn id="923" idx="2"/>
              <a:endCxn id="924" idx="0"/>
            </p:cNvCxnSpPr>
            <p:nvPr/>
          </p:nvCxnSpPr>
          <p:spPr>
            <a:xfrm>
              <a:off x="6451625" y="2683125"/>
              <a:ext cx="0" cy="28551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936" name="Google Shape;936;p53"/>
            <p:cNvCxnSpPr>
              <a:stCxn id="925" idx="1"/>
              <a:endCxn id="926" idx="3"/>
            </p:cNvCxnSpPr>
            <p:nvPr/>
          </p:nvCxnSpPr>
          <p:spPr>
            <a:xfrm rot="10800000">
              <a:off x="4912025" y="4106050"/>
              <a:ext cx="2932200" cy="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937" name="Google Shape;937;p53"/>
            <p:cNvCxnSpPr>
              <a:stCxn id="926" idx="3"/>
              <a:endCxn id="925" idx="1"/>
            </p:cNvCxnSpPr>
            <p:nvPr/>
          </p:nvCxnSpPr>
          <p:spPr>
            <a:xfrm>
              <a:off x="4912075" y="4106050"/>
              <a:ext cx="2932200" cy="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938" name="Google Shape;938;p53"/>
            <p:cNvCxnSpPr/>
            <p:nvPr/>
          </p:nvCxnSpPr>
          <p:spPr>
            <a:xfrm rot="10800000">
              <a:off x="6451625" y="2683125"/>
              <a:ext cx="0" cy="285510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939" name="Google Shape;939;p53"/>
            <p:cNvSpPr/>
            <p:nvPr/>
          </p:nvSpPr>
          <p:spPr>
            <a:xfrm>
              <a:off x="8249675" y="2180475"/>
              <a:ext cx="1124700" cy="447600"/>
            </a:xfrm>
            <a:prstGeom prst="rect">
              <a:avLst/>
            </a:prstGeom>
            <a:gradFill>
              <a:gsLst>
                <a:gs pos="0">
                  <a:srgbClr val="DCECD5"/>
                </a:gs>
                <a:gs pos="100000">
                  <a:srgbClr val="93BC8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/>
                <a:t>Text here.</a:t>
              </a:r>
              <a:endParaRPr b="1"/>
            </a:p>
          </p:txBody>
        </p:sp>
        <p:sp>
          <p:nvSpPr>
            <p:cNvPr id="940" name="Google Shape;940;p53"/>
            <p:cNvSpPr/>
            <p:nvPr/>
          </p:nvSpPr>
          <p:spPr>
            <a:xfrm>
              <a:off x="8812025" y="5090625"/>
              <a:ext cx="1124700" cy="447600"/>
            </a:xfrm>
            <a:prstGeom prst="rect">
              <a:avLst/>
            </a:prstGeom>
            <a:gradFill>
              <a:gsLst>
                <a:gs pos="0">
                  <a:srgbClr val="DBD4EB"/>
                </a:gs>
                <a:gs pos="100000">
                  <a:srgbClr val="9180BB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/>
                <a:t>Text here.</a:t>
              </a:r>
              <a:endParaRPr b="1"/>
            </a:p>
          </p:txBody>
        </p:sp>
        <p:sp>
          <p:nvSpPr>
            <p:cNvPr id="941" name="Google Shape;941;p53"/>
            <p:cNvSpPr/>
            <p:nvPr/>
          </p:nvSpPr>
          <p:spPr>
            <a:xfrm>
              <a:off x="2255275" y="2892675"/>
              <a:ext cx="1124700" cy="447600"/>
            </a:xfrm>
            <a:prstGeom prst="rect">
              <a:avLst/>
            </a:prstGeom>
            <a:gradFill>
              <a:gsLst>
                <a:gs pos="0">
                  <a:srgbClr val="DFE9FB"/>
                </a:gs>
                <a:gs pos="100000">
                  <a:srgbClr val="6E9BE7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/>
                <a:t>Text here.</a:t>
              </a:r>
              <a:endParaRPr b="1"/>
            </a:p>
          </p:txBody>
        </p:sp>
        <p:sp>
          <p:nvSpPr>
            <p:cNvPr id="942" name="Google Shape;942;p53"/>
            <p:cNvSpPr/>
            <p:nvPr/>
          </p:nvSpPr>
          <p:spPr>
            <a:xfrm>
              <a:off x="3379975" y="5593350"/>
              <a:ext cx="1125600" cy="447600"/>
            </a:xfrm>
            <a:prstGeom prst="rect">
              <a:avLst/>
            </a:prstGeom>
            <a:gradFill>
              <a:gsLst>
                <a:gs pos="0">
                  <a:srgbClr val="F5D0D0"/>
                </a:gs>
                <a:gs pos="100000">
                  <a:srgbClr val="D96868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/>
                <a:t>Text here.</a:t>
              </a:r>
              <a:endParaRPr b="1"/>
            </a:p>
          </p:txBody>
        </p:sp>
      </p:grpSp>
      <p:sp>
        <p:nvSpPr>
          <p:cNvPr id="943" name="Google Shape;943;p53"/>
          <p:cNvSpPr txBox="1"/>
          <p:nvPr/>
        </p:nvSpPr>
        <p:spPr>
          <a:xfrm>
            <a:off x="4224900" y="1033850"/>
            <a:ext cx="3742200" cy="5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/>
              <a:t>Leavitt's Diamond</a:t>
            </a:r>
            <a:endParaRPr b="1" sz="3200"/>
          </a:p>
        </p:txBody>
      </p:sp>
      <p:sp>
        <p:nvSpPr>
          <p:cNvPr id="944" name="Google Shape;944;p53"/>
          <p:cNvSpPr txBox="1"/>
          <p:nvPr/>
        </p:nvSpPr>
        <p:spPr>
          <a:xfrm>
            <a:off x="1699450" y="3291525"/>
            <a:ext cx="1258800" cy="32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Download this awesome diagram.</a:t>
            </a:r>
            <a:endParaRPr sz="1000"/>
          </a:p>
        </p:txBody>
      </p:sp>
      <p:sp>
        <p:nvSpPr>
          <p:cNvPr id="945" name="Google Shape;945;p53"/>
          <p:cNvSpPr txBox="1"/>
          <p:nvPr/>
        </p:nvSpPr>
        <p:spPr>
          <a:xfrm>
            <a:off x="2823975" y="5995550"/>
            <a:ext cx="1258800" cy="32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Download this awesome diagram.</a:t>
            </a:r>
            <a:endParaRPr sz="1000"/>
          </a:p>
        </p:txBody>
      </p:sp>
      <p:sp>
        <p:nvSpPr>
          <p:cNvPr id="946" name="Google Shape;946;p53"/>
          <p:cNvSpPr txBox="1"/>
          <p:nvPr/>
        </p:nvSpPr>
        <p:spPr>
          <a:xfrm>
            <a:off x="8261600" y="5489900"/>
            <a:ext cx="1258800" cy="32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Download this awesome diagram.</a:t>
            </a:r>
            <a:endParaRPr sz="1000"/>
          </a:p>
        </p:txBody>
      </p:sp>
      <p:sp>
        <p:nvSpPr>
          <p:cNvPr id="947" name="Google Shape;947;p53"/>
          <p:cNvSpPr txBox="1"/>
          <p:nvPr/>
        </p:nvSpPr>
        <p:spPr>
          <a:xfrm>
            <a:off x="7706700" y="2584850"/>
            <a:ext cx="1258800" cy="32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/>
              <a:t>Download this awesome diagram.</a:t>
            </a:r>
            <a:endParaRPr sz="1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2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4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The Johari Window</a:t>
            </a:r>
            <a:endParaRPr/>
          </a:p>
        </p:txBody>
      </p:sp>
      <p:grpSp>
        <p:nvGrpSpPr>
          <p:cNvPr id="954" name="Google Shape;954;p54"/>
          <p:cNvGrpSpPr/>
          <p:nvPr/>
        </p:nvGrpSpPr>
        <p:grpSpPr>
          <a:xfrm>
            <a:off x="1291588" y="1221070"/>
            <a:ext cx="8365025" cy="5289122"/>
            <a:chOff x="457125" y="1095720"/>
            <a:chExt cx="8365025" cy="5289122"/>
          </a:xfrm>
        </p:grpSpPr>
        <p:sp>
          <p:nvSpPr>
            <p:cNvPr id="955" name="Google Shape;955;p54"/>
            <p:cNvSpPr/>
            <p:nvPr/>
          </p:nvSpPr>
          <p:spPr>
            <a:xfrm rot="5400000">
              <a:off x="3133914" y="3630601"/>
              <a:ext cx="2574654" cy="2933828"/>
            </a:xfrm>
            <a:prstGeom prst="rightArrowCallout">
              <a:avLst>
                <a:gd fmla="val 0" name="adj1"/>
                <a:gd fmla="val 0" name="adj2"/>
                <a:gd fmla="val 16082" name="adj3"/>
                <a:gd fmla="val 81236" name="adj4"/>
              </a:avLst>
            </a:prstGeom>
            <a:solidFill>
              <a:srgbClr val="CFE2F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6" name="Google Shape;956;p54"/>
            <p:cNvSpPr/>
            <p:nvPr/>
          </p:nvSpPr>
          <p:spPr>
            <a:xfrm flipH="1" rot="10800000">
              <a:off x="3098673" y="3906688"/>
              <a:ext cx="2647331" cy="1898723"/>
            </a:xfrm>
            <a:prstGeom prst="snip1Rect">
              <a:avLst>
                <a:gd fmla="val 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7" name="Google Shape;957;p54"/>
            <p:cNvSpPr txBox="1"/>
            <p:nvPr/>
          </p:nvSpPr>
          <p:spPr>
            <a:xfrm>
              <a:off x="3311190" y="4022679"/>
              <a:ext cx="2219752" cy="15836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21900" lIns="121900" spcFirstLastPara="1" rIns="121900" wrap="square" tIns="121900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Hidden Area</a:t>
              </a:r>
              <a:endParaRPr b="1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1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This slide is 100% editable. Adapt it to your needs and capture your audience's attention.</a:t>
              </a:r>
              <a:endParaRPr sz="1100">
                <a:solidFill>
                  <a:srgbClr val="FFFFFF"/>
                </a:solidFill>
              </a:endParaRPr>
            </a:p>
          </p:txBody>
        </p:sp>
        <p:sp>
          <p:nvSpPr>
            <p:cNvPr id="958" name="Google Shape;958;p54"/>
            <p:cNvSpPr/>
            <p:nvPr/>
          </p:nvSpPr>
          <p:spPr>
            <a:xfrm rot="-5400000">
              <a:off x="6067788" y="1055946"/>
              <a:ext cx="2574654" cy="2933828"/>
            </a:xfrm>
            <a:prstGeom prst="rightArrowCallout">
              <a:avLst>
                <a:gd fmla="val 0" name="adj1"/>
                <a:gd fmla="val 0" name="adj2"/>
                <a:gd fmla="val 16082" name="adj3"/>
                <a:gd fmla="val 81236" name="adj4"/>
              </a:avLst>
            </a:prstGeom>
            <a:solidFill>
              <a:srgbClr val="A4C2F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9" name="Google Shape;959;p54"/>
            <p:cNvSpPr/>
            <p:nvPr/>
          </p:nvSpPr>
          <p:spPr>
            <a:xfrm flipH="1">
              <a:off x="6030351" y="1814964"/>
              <a:ext cx="2647331" cy="1898723"/>
            </a:xfrm>
            <a:prstGeom prst="snip1Rect">
              <a:avLst>
                <a:gd fmla="val 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0" name="Google Shape;960;p54"/>
            <p:cNvSpPr txBox="1"/>
            <p:nvPr/>
          </p:nvSpPr>
          <p:spPr>
            <a:xfrm>
              <a:off x="6245184" y="1932040"/>
              <a:ext cx="2219752" cy="15836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21900" lIns="121900" spcFirstLastPara="1" rIns="121900" wrap="square" tIns="121900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Blind Spot</a:t>
              </a:r>
              <a:endParaRPr b="1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1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This slide is 100% editable. Adapt it to your needs and capture your audience's attention.</a:t>
              </a:r>
              <a:endParaRPr sz="1100">
                <a:solidFill>
                  <a:srgbClr val="FFFFFF"/>
                </a:solidFill>
              </a:endParaRPr>
            </a:p>
          </p:txBody>
        </p:sp>
        <p:sp>
          <p:nvSpPr>
            <p:cNvPr id="961" name="Google Shape;961;p54"/>
            <p:cNvSpPr/>
            <p:nvPr/>
          </p:nvSpPr>
          <p:spPr>
            <a:xfrm rot="5400000">
              <a:off x="6067641" y="3630566"/>
              <a:ext cx="2574638" cy="2933901"/>
            </a:xfrm>
            <a:prstGeom prst="rightArrowCallout">
              <a:avLst>
                <a:gd fmla="val 0" name="adj1"/>
                <a:gd fmla="val 0" name="adj2"/>
                <a:gd fmla="val 16082" name="adj3"/>
                <a:gd fmla="val 81236" name="adj4"/>
              </a:avLst>
            </a:prstGeom>
            <a:solidFill>
              <a:srgbClr val="B4A7D6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2" name="Google Shape;962;p54"/>
            <p:cNvSpPr/>
            <p:nvPr/>
          </p:nvSpPr>
          <p:spPr>
            <a:xfrm flipH="1" rot="10800000">
              <a:off x="6032429" y="3906698"/>
              <a:ext cx="2647331" cy="1898723"/>
            </a:xfrm>
            <a:prstGeom prst="snip1Rect">
              <a:avLst>
                <a:gd fmla="val 0" name="adj"/>
              </a:avLst>
            </a:prstGeom>
            <a:solidFill>
              <a:srgbClr val="351C75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3" name="Google Shape;963;p54"/>
            <p:cNvSpPr txBox="1"/>
            <p:nvPr/>
          </p:nvSpPr>
          <p:spPr>
            <a:xfrm>
              <a:off x="6244946" y="4022689"/>
              <a:ext cx="2219752" cy="15836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21900" lIns="121900" spcFirstLastPara="1" rIns="121900" wrap="square" tIns="121900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Undiscovered</a:t>
              </a:r>
              <a:endParaRPr b="1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1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This slide is 100% editable. Adapt it to your needs and capture your audience's attention.</a:t>
              </a:r>
              <a:endParaRPr sz="1100">
                <a:solidFill>
                  <a:srgbClr val="FFFFFF"/>
                </a:solidFill>
              </a:endParaRPr>
            </a:p>
          </p:txBody>
        </p:sp>
        <p:sp>
          <p:nvSpPr>
            <p:cNvPr id="964" name="Google Shape;964;p54"/>
            <p:cNvSpPr/>
            <p:nvPr/>
          </p:nvSpPr>
          <p:spPr>
            <a:xfrm rot="-5400000">
              <a:off x="3134077" y="1055907"/>
              <a:ext cx="2574638" cy="2933901"/>
            </a:xfrm>
            <a:prstGeom prst="rightArrowCallout">
              <a:avLst>
                <a:gd fmla="val 0" name="adj1"/>
                <a:gd fmla="val 0" name="adj2"/>
                <a:gd fmla="val 16082" name="adj3"/>
                <a:gd fmla="val 81236" name="adj4"/>
              </a:avLst>
            </a:prstGeom>
            <a:solidFill>
              <a:srgbClr val="B6D7A8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5" name="Google Shape;965;p54"/>
            <p:cNvSpPr/>
            <p:nvPr/>
          </p:nvSpPr>
          <p:spPr>
            <a:xfrm flipH="1">
              <a:off x="3096770" y="1814954"/>
              <a:ext cx="2647156" cy="1898690"/>
            </a:xfrm>
            <a:prstGeom prst="snip1Rect">
              <a:avLst>
                <a:gd fmla="val 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6" name="Google Shape;966;p54"/>
            <p:cNvSpPr txBox="1"/>
            <p:nvPr/>
          </p:nvSpPr>
          <p:spPr>
            <a:xfrm>
              <a:off x="3311428" y="1932030"/>
              <a:ext cx="2219752" cy="15836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21900" lIns="121900" spcFirstLastPara="1" rIns="121900" wrap="square" tIns="121900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5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Open Area</a:t>
              </a:r>
              <a:endParaRPr b="1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lang="en-US"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This slide is 100% editable. Adapt it to your needs and capture your audience's </a:t>
              </a:r>
              <a:r>
                <a:rPr lang="en-US"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attention</a:t>
              </a:r>
              <a:r>
                <a:rPr lang="en-US"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.</a:t>
              </a:r>
              <a:endParaRPr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67" name="Google Shape;967;p54"/>
            <p:cNvSpPr/>
            <p:nvPr/>
          </p:nvSpPr>
          <p:spPr>
            <a:xfrm>
              <a:off x="2954450" y="1432025"/>
              <a:ext cx="5867700" cy="189900"/>
            </a:xfrm>
            <a:prstGeom prst="rightArrow">
              <a:avLst>
                <a:gd fmla="val 50000" name="adj1"/>
                <a:gd fmla="val 50000" name="adj2"/>
              </a:avLst>
            </a:prstGeom>
            <a:gradFill>
              <a:gsLst>
                <a:gs pos="0">
                  <a:srgbClr val="FFFFFF"/>
                </a:gs>
                <a:gs pos="100000">
                  <a:srgbClr val="B3B3B3"/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8" name="Google Shape;968;p54"/>
            <p:cNvSpPr/>
            <p:nvPr/>
          </p:nvSpPr>
          <p:spPr>
            <a:xfrm rot="5400000">
              <a:off x="647325" y="3712675"/>
              <a:ext cx="4172100" cy="189900"/>
            </a:xfrm>
            <a:prstGeom prst="rightArrow">
              <a:avLst>
                <a:gd fmla="val 50000" name="adj1"/>
                <a:gd fmla="val 50000" name="adj2"/>
              </a:avLst>
            </a:prstGeom>
            <a:gradFill>
              <a:gsLst>
                <a:gs pos="0">
                  <a:srgbClr val="FFFFFF"/>
                </a:gs>
                <a:gs pos="100000">
                  <a:srgbClr val="B3B3B3"/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9" name="Google Shape;969;p54"/>
            <p:cNvSpPr txBox="1"/>
            <p:nvPr/>
          </p:nvSpPr>
          <p:spPr>
            <a:xfrm>
              <a:off x="3727525" y="1095720"/>
              <a:ext cx="13896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/>
                <a:t>Know To Self</a:t>
              </a:r>
              <a:endParaRPr b="1"/>
            </a:p>
          </p:txBody>
        </p:sp>
        <p:sp>
          <p:nvSpPr>
            <p:cNvPr id="970" name="Google Shape;970;p54"/>
            <p:cNvSpPr txBox="1"/>
            <p:nvPr/>
          </p:nvSpPr>
          <p:spPr>
            <a:xfrm>
              <a:off x="6432987" y="1095725"/>
              <a:ext cx="18462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/>
                <a:t>Not Known To Self</a:t>
              </a:r>
              <a:endParaRPr b="1"/>
            </a:p>
          </p:txBody>
        </p:sp>
        <p:sp>
          <p:nvSpPr>
            <p:cNvPr id="971" name="Google Shape;971;p54"/>
            <p:cNvSpPr txBox="1"/>
            <p:nvPr/>
          </p:nvSpPr>
          <p:spPr>
            <a:xfrm>
              <a:off x="751437" y="2596475"/>
              <a:ext cx="18462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/>
                <a:t>Known To Others</a:t>
              </a:r>
              <a:endParaRPr b="1"/>
            </a:p>
          </p:txBody>
        </p:sp>
        <p:sp>
          <p:nvSpPr>
            <p:cNvPr id="972" name="Google Shape;972;p54"/>
            <p:cNvSpPr txBox="1"/>
            <p:nvPr/>
          </p:nvSpPr>
          <p:spPr>
            <a:xfrm>
              <a:off x="457125" y="4688200"/>
              <a:ext cx="20553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/>
                <a:t>Not Known To Others</a:t>
              </a:r>
              <a:endParaRPr b="1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76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1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200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/>
              <a:t>Change Management Models</a:t>
            </a:r>
            <a:endParaRPr/>
          </a:p>
        </p:txBody>
      </p:sp>
      <p:grpSp>
        <p:nvGrpSpPr>
          <p:cNvPr id="250" name="Google Shape;250;p41"/>
          <p:cNvGrpSpPr/>
          <p:nvPr/>
        </p:nvGrpSpPr>
        <p:grpSpPr>
          <a:xfrm>
            <a:off x="298250" y="1095392"/>
            <a:ext cx="11595488" cy="5209708"/>
            <a:chOff x="298250" y="1019192"/>
            <a:chExt cx="11595488" cy="5209708"/>
          </a:xfrm>
        </p:grpSpPr>
        <p:grpSp>
          <p:nvGrpSpPr>
            <p:cNvPr id="251" name="Google Shape;251;p41"/>
            <p:cNvGrpSpPr/>
            <p:nvPr/>
          </p:nvGrpSpPr>
          <p:grpSpPr>
            <a:xfrm>
              <a:off x="2277075" y="1387006"/>
              <a:ext cx="3992879" cy="417605"/>
              <a:chOff x="636316" y="2373759"/>
              <a:chExt cx="2994734" cy="313211"/>
            </a:xfrm>
          </p:grpSpPr>
          <p:sp>
            <p:nvSpPr>
              <p:cNvPr id="252" name="Google Shape;252;p41"/>
              <p:cNvSpPr txBox="1"/>
              <p:nvPr/>
            </p:nvSpPr>
            <p:spPr>
              <a:xfrm>
                <a:off x="636316" y="2374070"/>
                <a:ext cx="18672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Switch Framework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cxnSp>
            <p:nvCxnSpPr>
              <p:cNvPr id="253" name="Google Shape;253;p41"/>
              <p:cNvCxnSpPr/>
              <p:nvPr/>
            </p:nvCxnSpPr>
            <p:spPr>
              <a:xfrm rot="10800000">
                <a:off x="2587350" y="2536350"/>
                <a:ext cx="10437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254" name="Google Shape;254;p41"/>
              <p:cNvSpPr/>
              <p:nvPr/>
            </p:nvSpPr>
            <p:spPr>
              <a:xfrm>
                <a:off x="2523501" y="2431050"/>
                <a:ext cx="198600" cy="198300"/>
              </a:xfrm>
              <a:prstGeom prst="ellipse">
                <a:avLst/>
              </a:prstGeom>
              <a:solidFill>
                <a:srgbClr val="761E86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5" name="Google Shape;255;p41"/>
              <p:cNvSpPr txBox="1"/>
              <p:nvPr/>
            </p:nvSpPr>
            <p:spPr>
              <a:xfrm>
                <a:off x="2498491" y="2373759"/>
                <a:ext cx="2475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1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256" name="Google Shape;256;p41"/>
            <p:cNvGrpSpPr/>
            <p:nvPr/>
          </p:nvGrpSpPr>
          <p:grpSpPr>
            <a:xfrm>
              <a:off x="1965500" y="1972531"/>
              <a:ext cx="3992879" cy="417605"/>
              <a:chOff x="636316" y="2373759"/>
              <a:chExt cx="2994734" cy="313211"/>
            </a:xfrm>
          </p:grpSpPr>
          <p:sp>
            <p:nvSpPr>
              <p:cNvPr id="257" name="Google Shape;257;p41"/>
              <p:cNvSpPr txBox="1"/>
              <p:nvPr/>
            </p:nvSpPr>
            <p:spPr>
              <a:xfrm>
                <a:off x="636316" y="2374070"/>
                <a:ext cx="18672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Bridge Transition Model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cxnSp>
            <p:nvCxnSpPr>
              <p:cNvPr id="258" name="Google Shape;258;p41"/>
              <p:cNvCxnSpPr/>
              <p:nvPr/>
            </p:nvCxnSpPr>
            <p:spPr>
              <a:xfrm rot="10800000">
                <a:off x="2587350" y="2536350"/>
                <a:ext cx="10437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259" name="Google Shape;259;p41"/>
              <p:cNvSpPr/>
              <p:nvPr/>
            </p:nvSpPr>
            <p:spPr>
              <a:xfrm>
                <a:off x="2523501" y="2431050"/>
                <a:ext cx="198600" cy="198300"/>
              </a:xfrm>
              <a:prstGeom prst="ellipse">
                <a:avLst/>
              </a:prstGeom>
              <a:solidFill>
                <a:srgbClr val="761E86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0" name="Google Shape;260;p41"/>
              <p:cNvSpPr txBox="1"/>
              <p:nvPr/>
            </p:nvSpPr>
            <p:spPr>
              <a:xfrm>
                <a:off x="2498491" y="2373759"/>
                <a:ext cx="2475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2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261" name="Google Shape;261;p41"/>
            <p:cNvGrpSpPr/>
            <p:nvPr/>
          </p:nvGrpSpPr>
          <p:grpSpPr>
            <a:xfrm>
              <a:off x="1226176" y="2697931"/>
              <a:ext cx="4279578" cy="417609"/>
              <a:chOff x="421287" y="2373759"/>
              <a:chExt cx="3209763" cy="313215"/>
            </a:xfrm>
          </p:grpSpPr>
          <p:sp>
            <p:nvSpPr>
              <p:cNvPr id="262" name="Google Shape;262;p41"/>
              <p:cNvSpPr txBox="1"/>
              <p:nvPr/>
            </p:nvSpPr>
            <p:spPr>
              <a:xfrm>
                <a:off x="421287" y="2374073"/>
                <a:ext cx="20823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Bridges Transition Model: The Productivity Dip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cxnSp>
            <p:nvCxnSpPr>
              <p:cNvPr id="263" name="Google Shape;263;p41"/>
              <p:cNvCxnSpPr/>
              <p:nvPr/>
            </p:nvCxnSpPr>
            <p:spPr>
              <a:xfrm rot="10800000">
                <a:off x="2587350" y="2536350"/>
                <a:ext cx="10437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264" name="Google Shape;264;p41"/>
              <p:cNvSpPr/>
              <p:nvPr/>
            </p:nvSpPr>
            <p:spPr>
              <a:xfrm>
                <a:off x="2523501" y="2431050"/>
                <a:ext cx="198600" cy="198300"/>
              </a:xfrm>
              <a:prstGeom prst="ellipse">
                <a:avLst/>
              </a:prstGeom>
              <a:solidFill>
                <a:srgbClr val="761E86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41"/>
              <p:cNvSpPr txBox="1"/>
              <p:nvPr/>
            </p:nvSpPr>
            <p:spPr>
              <a:xfrm>
                <a:off x="2498491" y="2373759"/>
                <a:ext cx="2475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3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266" name="Google Shape;266;p41"/>
            <p:cNvGrpSpPr/>
            <p:nvPr/>
          </p:nvGrpSpPr>
          <p:grpSpPr>
            <a:xfrm>
              <a:off x="1136450" y="3297981"/>
              <a:ext cx="3992879" cy="417605"/>
              <a:chOff x="636316" y="2373759"/>
              <a:chExt cx="2994734" cy="313211"/>
            </a:xfrm>
          </p:grpSpPr>
          <p:sp>
            <p:nvSpPr>
              <p:cNvPr id="267" name="Google Shape;267;p41"/>
              <p:cNvSpPr txBox="1"/>
              <p:nvPr/>
            </p:nvSpPr>
            <p:spPr>
              <a:xfrm>
                <a:off x="636316" y="2374070"/>
                <a:ext cx="18672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ACTFSL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cxnSp>
            <p:nvCxnSpPr>
              <p:cNvPr id="268" name="Google Shape;268;p41"/>
              <p:cNvCxnSpPr/>
              <p:nvPr/>
            </p:nvCxnSpPr>
            <p:spPr>
              <a:xfrm rot="10800000">
                <a:off x="2587350" y="2536350"/>
                <a:ext cx="10437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269" name="Google Shape;269;p41"/>
              <p:cNvSpPr/>
              <p:nvPr/>
            </p:nvSpPr>
            <p:spPr>
              <a:xfrm>
                <a:off x="2523501" y="2431050"/>
                <a:ext cx="198600" cy="198300"/>
              </a:xfrm>
              <a:prstGeom prst="ellipse">
                <a:avLst/>
              </a:prstGeom>
              <a:solidFill>
                <a:srgbClr val="761E86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0" name="Google Shape;270;p41"/>
              <p:cNvSpPr txBox="1"/>
              <p:nvPr/>
            </p:nvSpPr>
            <p:spPr>
              <a:xfrm>
                <a:off x="2498491" y="2373759"/>
                <a:ext cx="2475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4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271" name="Google Shape;271;p41"/>
            <p:cNvGrpSpPr/>
            <p:nvPr/>
          </p:nvGrpSpPr>
          <p:grpSpPr>
            <a:xfrm>
              <a:off x="670100" y="3924706"/>
              <a:ext cx="3992879" cy="417605"/>
              <a:chOff x="636316" y="2373759"/>
              <a:chExt cx="2994734" cy="313211"/>
            </a:xfrm>
          </p:grpSpPr>
          <p:sp>
            <p:nvSpPr>
              <p:cNvPr id="272" name="Google Shape;272;p41"/>
              <p:cNvSpPr txBox="1"/>
              <p:nvPr/>
            </p:nvSpPr>
            <p:spPr>
              <a:xfrm>
                <a:off x="636316" y="2374070"/>
                <a:ext cx="18672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Kotter's 8 Step Change Model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cxnSp>
            <p:nvCxnSpPr>
              <p:cNvPr id="273" name="Google Shape;273;p41"/>
              <p:cNvCxnSpPr/>
              <p:nvPr/>
            </p:nvCxnSpPr>
            <p:spPr>
              <a:xfrm rot="10800000">
                <a:off x="2587350" y="2536350"/>
                <a:ext cx="10437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274" name="Google Shape;274;p41"/>
              <p:cNvSpPr/>
              <p:nvPr/>
            </p:nvSpPr>
            <p:spPr>
              <a:xfrm>
                <a:off x="2523501" y="2431050"/>
                <a:ext cx="198600" cy="198300"/>
              </a:xfrm>
              <a:prstGeom prst="ellipse">
                <a:avLst/>
              </a:prstGeom>
              <a:solidFill>
                <a:srgbClr val="761E86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5" name="Google Shape;275;p41"/>
              <p:cNvSpPr txBox="1"/>
              <p:nvPr/>
            </p:nvSpPr>
            <p:spPr>
              <a:xfrm>
                <a:off x="2498491" y="2373759"/>
                <a:ext cx="2475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5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276" name="Google Shape;276;p41"/>
            <p:cNvGrpSpPr/>
            <p:nvPr/>
          </p:nvGrpSpPr>
          <p:grpSpPr>
            <a:xfrm>
              <a:off x="298250" y="4596356"/>
              <a:ext cx="3992879" cy="417605"/>
              <a:chOff x="636316" y="2373759"/>
              <a:chExt cx="2994734" cy="313211"/>
            </a:xfrm>
          </p:grpSpPr>
          <p:sp>
            <p:nvSpPr>
              <p:cNvPr id="277" name="Google Shape;277;p41"/>
              <p:cNvSpPr txBox="1"/>
              <p:nvPr/>
            </p:nvSpPr>
            <p:spPr>
              <a:xfrm>
                <a:off x="636316" y="2374070"/>
                <a:ext cx="18672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Lewin's Three Stage Change Model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cxnSp>
            <p:nvCxnSpPr>
              <p:cNvPr id="278" name="Google Shape;278;p41"/>
              <p:cNvCxnSpPr/>
              <p:nvPr/>
            </p:nvCxnSpPr>
            <p:spPr>
              <a:xfrm rot="10800000">
                <a:off x="2587350" y="2536350"/>
                <a:ext cx="10437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279" name="Google Shape;279;p41"/>
              <p:cNvSpPr/>
              <p:nvPr/>
            </p:nvSpPr>
            <p:spPr>
              <a:xfrm>
                <a:off x="2523501" y="2431050"/>
                <a:ext cx="198600" cy="198300"/>
              </a:xfrm>
              <a:prstGeom prst="ellipse">
                <a:avLst/>
              </a:prstGeom>
              <a:solidFill>
                <a:srgbClr val="761E86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0" name="Google Shape;280;p41"/>
              <p:cNvSpPr txBox="1"/>
              <p:nvPr/>
            </p:nvSpPr>
            <p:spPr>
              <a:xfrm>
                <a:off x="2498491" y="2373759"/>
                <a:ext cx="2475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6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281" name="Google Shape;281;p41"/>
            <p:cNvGrpSpPr/>
            <p:nvPr/>
          </p:nvGrpSpPr>
          <p:grpSpPr>
            <a:xfrm>
              <a:off x="681625" y="5335081"/>
              <a:ext cx="3992879" cy="417605"/>
              <a:chOff x="636316" y="2373759"/>
              <a:chExt cx="2994734" cy="313211"/>
            </a:xfrm>
          </p:grpSpPr>
          <p:sp>
            <p:nvSpPr>
              <p:cNvPr id="282" name="Google Shape;282;p41"/>
              <p:cNvSpPr txBox="1"/>
              <p:nvPr/>
            </p:nvSpPr>
            <p:spPr>
              <a:xfrm>
                <a:off x="636316" y="2374070"/>
                <a:ext cx="18672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ADKAR Model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cxnSp>
            <p:nvCxnSpPr>
              <p:cNvPr id="283" name="Google Shape;283;p41"/>
              <p:cNvCxnSpPr/>
              <p:nvPr/>
            </p:nvCxnSpPr>
            <p:spPr>
              <a:xfrm rot="10800000">
                <a:off x="2587350" y="2536350"/>
                <a:ext cx="10437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284" name="Google Shape;284;p41"/>
              <p:cNvSpPr/>
              <p:nvPr/>
            </p:nvSpPr>
            <p:spPr>
              <a:xfrm>
                <a:off x="2523501" y="2431050"/>
                <a:ext cx="198600" cy="198300"/>
              </a:xfrm>
              <a:prstGeom prst="ellipse">
                <a:avLst/>
              </a:prstGeom>
              <a:solidFill>
                <a:srgbClr val="761E86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5" name="Google Shape;285;p41"/>
              <p:cNvSpPr txBox="1"/>
              <p:nvPr/>
            </p:nvSpPr>
            <p:spPr>
              <a:xfrm>
                <a:off x="2498491" y="2373759"/>
                <a:ext cx="2475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7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286" name="Google Shape;286;p41"/>
            <p:cNvGrpSpPr/>
            <p:nvPr/>
          </p:nvGrpSpPr>
          <p:grpSpPr>
            <a:xfrm>
              <a:off x="5772325" y="1387203"/>
              <a:ext cx="3938463" cy="417190"/>
              <a:chOff x="5563602" y="1436790"/>
              <a:chExt cx="2953921" cy="312900"/>
            </a:xfrm>
          </p:grpSpPr>
          <p:cxnSp>
            <p:nvCxnSpPr>
              <p:cNvPr id="287" name="Google Shape;287;p41"/>
              <p:cNvCxnSpPr/>
              <p:nvPr/>
            </p:nvCxnSpPr>
            <p:spPr>
              <a:xfrm flipH="1" rot="10800000">
                <a:off x="5563602" y="1593270"/>
                <a:ext cx="1059600" cy="21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288" name="Google Shape;288;p41"/>
              <p:cNvSpPr txBox="1"/>
              <p:nvPr/>
            </p:nvSpPr>
            <p:spPr>
              <a:xfrm>
                <a:off x="6650323" y="1462550"/>
                <a:ext cx="1867200" cy="259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Kübler Ross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89" name="Google Shape;289;p41"/>
              <p:cNvSpPr/>
              <p:nvPr/>
            </p:nvSpPr>
            <p:spPr>
              <a:xfrm>
                <a:off x="6427830" y="1493307"/>
                <a:ext cx="198600" cy="198300"/>
              </a:xfrm>
              <a:prstGeom prst="ellipse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0" name="Google Shape;290;p41"/>
              <p:cNvSpPr txBox="1"/>
              <p:nvPr/>
            </p:nvSpPr>
            <p:spPr>
              <a:xfrm>
                <a:off x="6402820" y="1436790"/>
                <a:ext cx="2475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8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291" name="Google Shape;291;p41"/>
            <p:cNvGrpSpPr/>
            <p:nvPr/>
          </p:nvGrpSpPr>
          <p:grpSpPr>
            <a:xfrm>
              <a:off x="5273395" y="1952650"/>
              <a:ext cx="4799318" cy="457355"/>
              <a:chOff x="4908100" y="1406666"/>
              <a:chExt cx="3599579" cy="343025"/>
            </a:xfrm>
          </p:grpSpPr>
          <p:cxnSp>
            <p:nvCxnSpPr>
              <p:cNvPr id="292" name="Google Shape;292;p41"/>
              <p:cNvCxnSpPr/>
              <p:nvPr/>
            </p:nvCxnSpPr>
            <p:spPr>
              <a:xfrm>
                <a:off x="4908100" y="1593250"/>
                <a:ext cx="1715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293" name="Google Shape;293;p41"/>
              <p:cNvSpPr txBox="1"/>
              <p:nvPr/>
            </p:nvSpPr>
            <p:spPr>
              <a:xfrm>
                <a:off x="6640479" y="1406666"/>
                <a:ext cx="1867200" cy="34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Mckinsey 7S Framework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94" name="Google Shape;294;p41"/>
              <p:cNvSpPr/>
              <p:nvPr/>
            </p:nvSpPr>
            <p:spPr>
              <a:xfrm>
                <a:off x="6427830" y="1493307"/>
                <a:ext cx="198600" cy="198300"/>
              </a:xfrm>
              <a:prstGeom prst="ellipse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5" name="Google Shape;295;p41"/>
              <p:cNvSpPr txBox="1"/>
              <p:nvPr/>
            </p:nvSpPr>
            <p:spPr>
              <a:xfrm>
                <a:off x="6402820" y="1436790"/>
                <a:ext cx="2475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9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296" name="Google Shape;296;p41"/>
            <p:cNvGrpSpPr/>
            <p:nvPr/>
          </p:nvGrpSpPr>
          <p:grpSpPr>
            <a:xfrm>
              <a:off x="5714020" y="2697925"/>
              <a:ext cx="5141309" cy="547186"/>
              <a:chOff x="4908100" y="1406665"/>
              <a:chExt cx="3856079" cy="410400"/>
            </a:xfrm>
          </p:grpSpPr>
          <p:cxnSp>
            <p:nvCxnSpPr>
              <p:cNvPr id="297" name="Google Shape;297;p41"/>
              <p:cNvCxnSpPr/>
              <p:nvPr/>
            </p:nvCxnSpPr>
            <p:spPr>
              <a:xfrm>
                <a:off x="4908100" y="1593250"/>
                <a:ext cx="1715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298" name="Google Shape;298;p41"/>
              <p:cNvSpPr txBox="1"/>
              <p:nvPr/>
            </p:nvSpPr>
            <p:spPr>
              <a:xfrm>
                <a:off x="6640479" y="1406665"/>
                <a:ext cx="2123700" cy="41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The Burke: Litwin Change Model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99" name="Google Shape;299;p41"/>
              <p:cNvSpPr/>
              <p:nvPr/>
            </p:nvSpPr>
            <p:spPr>
              <a:xfrm>
                <a:off x="6427830" y="1493307"/>
                <a:ext cx="198600" cy="198300"/>
              </a:xfrm>
              <a:prstGeom prst="ellipse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0" name="Google Shape;300;p41"/>
              <p:cNvSpPr txBox="1"/>
              <p:nvPr/>
            </p:nvSpPr>
            <p:spPr>
              <a:xfrm>
                <a:off x="6346085" y="1433300"/>
                <a:ext cx="3621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10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301" name="Google Shape;301;p41"/>
            <p:cNvGrpSpPr/>
            <p:nvPr/>
          </p:nvGrpSpPr>
          <p:grpSpPr>
            <a:xfrm>
              <a:off x="6117545" y="3321675"/>
              <a:ext cx="5284106" cy="547186"/>
              <a:chOff x="4908100" y="1406665"/>
              <a:chExt cx="3963179" cy="410400"/>
            </a:xfrm>
          </p:grpSpPr>
          <p:cxnSp>
            <p:nvCxnSpPr>
              <p:cNvPr id="302" name="Google Shape;302;p41"/>
              <p:cNvCxnSpPr/>
              <p:nvPr/>
            </p:nvCxnSpPr>
            <p:spPr>
              <a:xfrm>
                <a:off x="4908100" y="1593250"/>
                <a:ext cx="1715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303" name="Google Shape;303;p41"/>
              <p:cNvSpPr txBox="1"/>
              <p:nvPr/>
            </p:nvSpPr>
            <p:spPr>
              <a:xfrm>
                <a:off x="6640479" y="1406665"/>
                <a:ext cx="2230800" cy="41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Szpekman Communication Framework 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04" name="Google Shape;304;p41"/>
              <p:cNvSpPr/>
              <p:nvPr/>
            </p:nvSpPr>
            <p:spPr>
              <a:xfrm>
                <a:off x="6427830" y="1493307"/>
                <a:ext cx="198600" cy="198300"/>
              </a:xfrm>
              <a:prstGeom prst="ellipse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5" name="Google Shape;305;p41"/>
              <p:cNvSpPr txBox="1"/>
              <p:nvPr/>
            </p:nvSpPr>
            <p:spPr>
              <a:xfrm>
                <a:off x="6355079" y="1443913"/>
                <a:ext cx="3441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1</a:t>
                </a: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1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306" name="Google Shape;306;p41"/>
            <p:cNvGrpSpPr/>
            <p:nvPr/>
          </p:nvGrpSpPr>
          <p:grpSpPr>
            <a:xfrm>
              <a:off x="6668845" y="3993275"/>
              <a:ext cx="4799318" cy="547186"/>
              <a:chOff x="4908100" y="1406665"/>
              <a:chExt cx="3599579" cy="410400"/>
            </a:xfrm>
          </p:grpSpPr>
          <p:cxnSp>
            <p:nvCxnSpPr>
              <p:cNvPr id="307" name="Google Shape;307;p41"/>
              <p:cNvCxnSpPr/>
              <p:nvPr/>
            </p:nvCxnSpPr>
            <p:spPr>
              <a:xfrm>
                <a:off x="4908100" y="1593250"/>
                <a:ext cx="1715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308" name="Google Shape;308;p41"/>
              <p:cNvSpPr txBox="1"/>
              <p:nvPr/>
            </p:nvSpPr>
            <p:spPr>
              <a:xfrm>
                <a:off x="6640479" y="1406665"/>
                <a:ext cx="1867200" cy="41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Roger's Technology Adoption Curve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09" name="Google Shape;309;p41"/>
              <p:cNvSpPr/>
              <p:nvPr/>
            </p:nvSpPr>
            <p:spPr>
              <a:xfrm>
                <a:off x="6427830" y="1493307"/>
                <a:ext cx="198600" cy="198300"/>
              </a:xfrm>
              <a:prstGeom prst="ellipse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0" name="Google Shape;310;p41"/>
              <p:cNvSpPr txBox="1"/>
              <p:nvPr/>
            </p:nvSpPr>
            <p:spPr>
              <a:xfrm>
                <a:off x="6348329" y="1436000"/>
                <a:ext cx="3576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12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311" name="Google Shape;311;p41"/>
            <p:cNvGrpSpPr/>
            <p:nvPr/>
          </p:nvGrpSpPr>
          <p:grpSpPr>
            <a:xfrm>
              <a:off x="7094420" y="4576463"/>
              <a:ext cx="4799318" cy="457364"/>
              <a:chOff x="4908100" y="1406666"/>
              <a:chExt cx="3599579" cy="343032"/>
            </a:xfrm>
          </p:grpSpPr>
          <p:cxnSp>
            <p:nvCxnSpPr>
              <p:cNvPr id="312" name="Google Shape;312;p41"/>
              <p:cNvCxnSpPr/>
              <p:nvPr/>
            </p:nvCxnSpPr>
            <p:spPr>
              <a:xfrm>
                <a:off x="4908100" y="1593250"/>
                <a:ext cx="1715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313" name="Google Shape;313;p41"/>
              <p:cNvSpPr txBox="1"/>
              <p:nvPr/>
            </p:nvSpPr>
            <p:spPr>
              <a:xfrm>
                <a:off x="6640479" y="1406666"/>
                <a:ext cx="1867200" cy="34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Leavitt's Diamond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14" name="Google Shape;314;p41"/>
              <p:cNvSpPr/>
              <p:nvPr/>
            </p:nvSpPr>
            <p:spPr>
              <a:xfrm>
                <a:off x="6427830" y="1493307"/>
                <a:ext cx="198600" cy="198300"/>
              </a:xfrm>
              <a:prstGeom prst="ellipse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5" name="Google Shape;315;p41"/>
              <p:cNvSpPr txBox="1"/>
              <p:nvPr/>
            </p:nvSpPr>
            <p:spPr>
              <a:xfrm>
                <a:off x="6367023" y="1436797"/>
                <a:ext cx="3672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13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316" name="Google Shape;316;p41"/>
            <p:cNvGrpSpPr/>
            <p:nvPr/>
          </p:nvGrpSpPr>
          <p:grpSpPr>
            <a:xfrm>
              <a:off x="6526120" y="5288625"/>
              <a:ext cx="4799318" cy="457365"/>
              <a:chOff x="4908100" y="1406665"/>
              <a:chExt cx="3599579" cy="343032"/>
            </a:xfrm>
          </p:grpSpPr>
          <p:cxnSp>
            <p:nvCxnSpPr>
              <p:cNvPr id="317" name="Google Shape;317;p41"/>
              <p:cNvCxnSpPr/>
              <p:nvPr/>
            </p:nvCxnSpPr>
            <p:spPr>
              <a:xfrm>
                <a:off x="4908100" y="1593250"/>
                <a:ext cx="1715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2C2C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318" name="Google Shape;318;p41"/>
              <p:cNvSpPr txBox="1"/>
              <p:nvPr/>
            </p:nvSpPr>
            <p:spPr>
              <a:xfrm>
                <a:off x="6640479" y="1406665"/>
                <a:ext cx="1867200" cy="34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latin typeface="Roboto"/>
                    <a:ea typeface="Roboto"/>
                    <a:cs typeface="Roboto"/>
                    <a:sym typeface="Roboto"/>
                  </a:rPr>
                  <a:t>The Johari Window</a:t>
                </a:r>
                <a:endParaRPr b="1" sz="110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19" name="Google Shape;319;p41"/>
              <p:cNvSpPr/>
              <p:nvPr/>
            </p:nvSpPr>
            <p:spPr>
              <a:xfrm>
                <a:off x="6427830" y="1493307"/>
                <a:ext cx="198600" cy="198300"/>
              </a:xfrm>
              <a:prstGeom prst="ellipse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0" name="Google Shape;320;p41"/>
              <p:cNvSpPr txBox="1"/>
              <p:nvPr/>
            </p:nvSpPr>
            <p:spPr>
              <a:xfrm>
                <a:off x="6358536" y="1436797"/>
                <a:ext cx="337200" cy="31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121900" lIns="121900" spcFirstLastPara="1" rIns="121900" wrap="square" tIns="12190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US" sz="11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14</a:t>
                </a:r>
                <a:endParaRPr sz="11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sp>
          <p:nvSpPr>
            <p:cNvPr id="321" name="Google Shape;321;p41"/>
            <p:cNvSpPr/>
            <p:nvPr/>
          </p:nvSpPr>
          <p:spPr>
            <a:xfrm>
              <a:off x="3967817" y="3313469"/>
              <a:ext cx="4072140" cy="1522630"/>
            </a:xfrm>
            <a:custGeom>
              <a:rect b="b" l="l" r="r" t="t"/>
              <a:pathLst>
                <a:path extrusionOk="0" h="43529" w="126826">
                  <a:moveTo>
                    <a:pt x="0" y="20002"/>
                  </a:moveTo>
                  <a:lnTo>
                    <a:pt x="63389" y="43529"/>
                  </a:lnTo>
                  <a:lnTo>
                    <a:pt x="126826" y="19907"/>
                  </a:lnTo>
                  <a:lnTo>
                    <a:pt x="63580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</p:sp>
        <p:sp>
          <p:nvSpPr>
            <p:cNvPr id="322" name="Google Shape;322;p41"/>
            <p:cNvSpPr/>
            <p:nvPr/>
          </p:nvSpPr>
          <p:spPr>
            <a:xfrm>
              <a:off x="3188738" y="4011171"/>
              <a:ext cx="2816682" cy="2217729"/>
            </a:xfrm>
            <a:custGeom>
              <a:rect b="b" l="l" r="r" t="t"/>
              <a:pathLst>
                <a:path extrusionOk="0" h="63817" w="87725">
                  <a:moveTo>
                    <a:pt x="24288" y="0"/>
                  </a:moveTo>
                  <a:lnTo>
                    <a:pt x="0" y="29908"/>
                  </a:lnTo>
                  <a:lnTo>
                    <a:pt x="87725" y="63817"/>
                  </a:lnTo>
                  <a:lnTo>
                    <a:pt x="87725" y="42291"/>
                  </a:lnTo>
                  <a:lnTo>
                    <a:pt x="87725" y="23526"/>
                  </a:lnTo>
                  <a:close/>
                </a:path>
              </a:pathLst>
            </a:custGeom>
            <a:solidFill>
              <a:srgbClr val="551561"/>
            </a:solidFill>
            <a:ln>
              <a:noFill/>
            </a:ln>
          </p:spPr>
        </p:sp>
        <p:sp>
          <p:nvSpPr>
            <p:cNvPr id="323" name="Google Shape;323;p41"/>
            <p:cNvSpPr/>
            <p:nvPr/>
          </p:nvSpPr>
          <p:spPr>
            <a:xfrm flipH="1">
              <a:off x="6002783" y="4011171"/>
              <a:ext cx="2816682" cy="2217729"/>
            </a:xfrm>
            <a:custGeom>
              <a:rect b="b" l="l" r="r" t="t"/>
              <a:pathLst>
                <a:path extrusionOk="0" h="63817" w="87725">
                  <a:moveTo>
                    <a:pt x="24288" y="0"/>
                  </a:moveTo>
                  <a:lnTo>
                    <a:pt x="0" y="29908"/>
                  </a:lnTo>
                  <a:lnTo>
                    <a:pt x="87725" y="63817"/>
                  </a:lnTo>
                  <a:lnTo>
                    <a:pt x="87725" y="42291"/>
                  </a:lnTo>
                  <a:lnTo>
                    <a:pt x="87725" y="23526"/>
                  </a:lnTo>
                  <a:close/>
                </a:path>
              </a:pathLst>
            </a:custGeom>
            <a:solidFill>
              <a:srgbClr val="761E86"/>
            </a:solidFill>
            <a:ln>
              <a:noFill/>
            </a:ln>
          </p:spPr>
        </p:sp>
        <p:sp>
          <p:nvSpPr>
            <p:cNvPr id="324" name="Google Shape;324;p41"/>
            <p:cNvSpPr/>
            <p:nvPr/>
          </p:nvSpPr>
          <p:spPr>
            <a:xfrm>
              <a:off x="4755381" y="2377686"/>
              <a:ext cx="2508492" cy="938552"/>
            </a:xfrm>
            <a:custGeom>
              <a:rect b="b" l="l" r="r" t="t"/>
              <a:pathLst>
                <a:path extrusionOk="0" h="8150" w="24053">
                  <a:moveTo>
                    <a:pt x="0" y="3827"/>
                  </a:moveTo>
                  <a:lnTo>
                    <a:pt x="11976" y="8150"/>
                  </a:lnTo>
                  <a:lnTo>
                    <a:pt x="24053" y="3827"/>
                  </a:lnTo>
                  <a:lnTo>
                    <a:pt x="12126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</p:sp>
        <p:sp>
          <p:nvSpPr>
            <p:cNvPr id="325" name="Google Shape;325;p41"/>
            <p:cNvSpPr/>
            <p:nvPr/>
          </p:nvSpPr>
          <p:spPr>
            <a:xfrm>
              <a:off x="4105059" y="2817456"/>
              <a:ext cx="1905259" cy="1626552"/>
            </a:xfrm>
            <a:custGeom>
              <a:rect b="b" l="l" r="r" t="t"/>
              <a:pathLst>
                <a:path extrusionOk="0" h="14114" w="18238">
                  <a:moveTo>
                    <a:pt x="6262" y="0"/>
                  </a:moveTo>
                  <a:lnTo>
                    <a:pt x="18238" y="4324"/>
                  </a:lnTo>
                  <a:lnTo>
                    <a:pt x="18238" y="14114"/>
                  </a:lnTo>
                  <a:lnTo>
                    <a:pt x="0" y="7554"/>
                  </a:lnTo>
                  <a:close/>
                </a:path>
              </a:pathLst>
            </a:custGeom>
            <a:solidFill>
              <a:srgbClr val="551561"/>
            </a:solidFill>
            <a:ln>
              <a:noFill/>
            </a:ln>
          </p:spPr>
        </p:sp>
        <p:sp>
          <p:nvSpPr>
            <p:cNvPr id="326" name="Google Shape;326;p41"/>
            <p:cNvSpPr/>
            <p:nvPr/>
          </p:nvSpPr>
          <p:spPr>
            <a:xfrm flipH="1">
              <a:off x="6005207" y="2817456"/>
              <a:ext cx="1905259" cy="1626552"/>
            </a:xfrm>
            <a:custGeom>
              <a:rect b="b" l="l" r="r" t="t"/>
              <a:pathLst>
                <a:path extrusionOk="0" h="14114" w="18238">
                  <a:moveTo>
                    <a:pt x="6262" y="0"/>
                  </a:moveTo>
                  <a:lnTo>
                    <a:pt x="18238" y="4324"/>
                  </a:lnTo>
                  <a:lnTo>
                    <a:pt x="18238" y="14114"/>
                  </a:lnTo>
                  <a:lnTo>
                    <a:pt x="0" y="7554"/>
                  </a:lnTo>
                  <a:close/>
                </a:path>
              </a:pathLst>
            </a:custGeom>
            <a:solidFill>
              <a:srgbClr val="761E86"/>
            </a:solidFill>
            <a:ln>
              <a:noFill/>
            </a:ln>
          </p:spPr>
        </p:sp>
        <p:sp>
          <p:nvSpPr>
            <p:cNvPr id="327" name="Google Shape;327;p41"/>
            <p:cNvSpPr/>
            <p:nvPr/>
          </p:nvSpPr>
          <p:spPr>
            <a:xfrm>
              <a:off x="4899340" y="1019192"/>
              <a:ext cx="1111000" cy="1924227"/>
            </a:xfrm>
            <a:custGeom>
              <a:rect b="b" l="l" r="r" t="t"/>
              <a:pathLst>
                <a:path extrusionOk="0" h="16697" w="10635">
                  <a:moveTo>
                    <a:pt x="10635" y="0"/>
                  </a:moveTo>
                  <a:lnTo>
                    <a:pt x="0" y="12722"/>
                  </a:lnTo>
                  <a:lnTo>
                    <a:pt x="10635" y="16697"/>
                  </a:lnTo>
                  <a:close/>
                </a:path>
              </a:pathLst>
            </a:custGeom>
            <a:solidFill>
              <a:srgbClr val="551561"/>
            </a:solidFill>
            <a:ln>
              <a:noFill/>
            </a:ln>
          </p:spPr>
        </p:sp>
        <p:sp>
          <p:nvSpPr>
            <p:cNvPr id="328" name="Google Shape;328;p41"/>
            <p:cNvSpPr/>
            <p:nvPr/>
          </p:nvSpPr>
          <p:spPr>
            <a:xfrm flipH="1">
              <a:off x="6005183" y="1019192"/>
              <a:ext cx="1111000" cy="1924227"/>
            </a:xfrm>
            <a:custGeom>
              <a:rect b="b" l="l" r="r" t="t"/>
              <a:pathLst>
                <a:path extrusionOk="0" h="16697" w="10635">
                  <a:moveTo>
                    <a:pt x="10635" y="0"/>
                  </a:moveTo>
                  <a:lnTo>
                    <a:pt x="0" y="12722"/>
                  </a:lnTo>
                  <a:lnTo>
                    <a:pt x="10635" y="16697"/>
                  </a:lnTo>
                  <a:close/>
                </a:path>
              </a:pathLst>
            </a:custGeom>
            <a:solidFill>
              <a:srgbClr val="701C7F"/>
            </a:solidFill>
            <a:ln>
              <a:noFill/>
            </a:ln>
          </p:spPr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4" name="Google Shape;334;p42"/>
          <p:cNvGrpSpPr/>
          <p:nvPr/>
        </p:nvGrpSpPr>
        <p:grpSpPr>
          <a:xfrm>
            <a:off x="2573275" y="1222950"/>
            <a:ext cx="5801625" cy="4090074"/>
            <a:chOff x="2573275" y="1222950"/>
            <a:chExt cx="5801625" cy="4090074"/>
          </a:xfrm>
        </p:grpSpPr>
        <p:pic>
          <p:nvPicPr>
            <p:cNvPr id="335" name="Google Shape;335;p42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5122118" y="1738900"/>
              <a:ext cx="1482324" cy="148232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6" name="Google Shape;336;p42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416857" y="1222950"/>
              <a:ext cx="892866" cy="89286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7" name="Google Shape;337;p42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573275" y="1738899"/>
              <a:ext cx="4087125" cy="35741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38" name="Google Shape;338;p42"/>
            <p:cNvSpPr txBox="1"/>
            <p:nvPr/>
          </p:nvSpPr>
          <p:spPr>
            <a:xfrm>
              <a:off x="6081125" y="1222950"/>
              <a:ext cx="1314300" cy="71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800">
                  <a:solidFill>
                    <a:schemeClr val="dk1"/>
                  </a:solidFill>
                </a:rPr>
                <a:t>R</a:t>
              </a:r>
              <a:r>
                <a:rPr b="1" lang="en-US" sz="2600">
                  <a:solidFill>
                    <a:schemeClr val="dk1"/>
                  </a:solidFill>
                </a:rPr>
                <a:t>ider</a:t>
              </a:r>
              <a:endParaRPr/>
            </a:p>
          </p:txBody>
        </p:sp>
        <p:sp>
          <p:nvSpPr>
            <p:cNvPr id="339" name="Google Shape;339;p42"/>
            <p:cNvSpPr txBox="1"/>
            <p:nvPr/>
          </p:nvSpPr>
          <p:spPr>
            <a:xfrm>
              <a:off x="2904850" y="2484063"/>
              <a:ext cx="1314300" cy="71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800">
                  <a:solidFill>
                    <a:schemeClr val="dk1"/>
                  </a:solidFill>
                </a:rPr>
                <a:t>P</a:t>
              </a:r>
              <a:r>
                <a:rPr b="1" lang="en-US" sz="2600">
                  <a:solidFill>
                    <a:schemeClr val="dk1"/>
                  </a:solidFill>
                </a:rPr>
                <a:t>ath</a:t>
              </a:r>
              <a:endParaRPr sz="2600"/>
            </a:p>
          </p:txBody>
        </p:sp>
        <p:sp>
          <p:nvSpPr>
            <p:cNvPr id="340" name="Google Shape;340;p42"/>
            <p:cNvSpPr txBox="1"/>
            <p:nvPr/>
          </p:nvSpPr>
          <p:spPr>
            <a:xfrm>
              <a:off x="6502600" y="2442150"/>
              <a:ext cx="1872300" cy="71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800">
                  <a:solidFill>
                    <a:schemeClr val="dk1"/>
                  </a:solidFill>
                </a:rPr>
                <a:t>E</a:t>
              </a:r>
              <a:r>
                <a:rPr b="1" lang="en-US" sz="2600">
                  <a:solidFill>
                    <a:schemeClr val="dk1"/>
                  </a:solidFill>
                </a:rPr>
                <a:t>lephant</a:t>
              </a:r>
              <a:endParaRPr/>
            </a:p>
          </p:txBody>
        </p:sp>
      </p:grpSp>
      <p:sp>
        <p:nvSpPr>
          <p:cNvPr id="341" name="Google Shape;341;p42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Switch Framework</a:t>
            </a:r>
            <a:endParaRPr/>
          </a:p>
        </p:txBody>
      </p:sp>
      <p:graphicFrame>
        <p:nvGraphicFramePr>
          <p:cNvPr id="342" name="Google Shape;342;p42"/>
          <p:cNvGraphicFramePr/>
          <p:nvPr/>
        </p:nvGraphicFramePr>
        <p:xfrm>
          <a:off x="952500" y="3733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{1D3AC1F2-F778-4870-80D3-320926E2E0FE}</a:tableStyleId>
              </a:tblPr>
              <a:tblGrid>
                <a:gridCol w="3429000"/>
                <a:gridCol w="3429000"/>
                <a:gridCol w="3429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600"/>
                        <a:t>Direct The Rider</a:t>
                      </a:r>
                      <a:endParaRPr b="1" sz="2600"/>
                    </a:p>
                  </a:txBody>
                  <a:tcPr marT="91425" marB="91425" marR="91425" marL="91425">
                    <a:lnL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600"/>
                        <a:t>Motivate The Elephant</a:t>
                      </a:r>
                      <a:endParaRPr b="1" sz="2600"/>
                    </a:p>
                  </a:txBody>
                  <a:tcPr marT="91425" marB="91425" marR="91425" marL="91425">
                    <a:lnL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600"/>
                        <a:t>Show The Path</a:t>
                      </a:r>
                      <a:endParaRPr b="1" sz="2600"/>
                    </a:p>
                  </a:txBody>
                  <a:tcPr marT="91425" marB="91425" marR="91425" marL="91425">
                    <a:lnL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/>
                        <a:t>Follow the bright spots</a:t>
                      </a:r>
                      <a:endParaRPr sz="24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/>
                        <a:t>Script the critical moves</a:t>
                      </a:r>
                      <a:endParaRPr sz="24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Point to the destination</a:t>
                      </a:r>
                      <a:endParaRPr sz="2400"/>
                    </a:p>
                  </a:txBody>
                  <a:tcPr marT="91425" marB="91425" marR="91425" marL="91425">
                    <a:lnL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/>
                        <a:t>Find the feeling</a:t>
                      </a:r>
                      <a:endParaRPr sz="24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/>
                        <a:t>Shrink the feeling</a:t>
                      </a:r>
                      <a:endParaRPr sz="24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Grow your people</a:t>
                      </a:r>
                      <a:endParaRPr sz="2400"/>
                    </a:p>
                  </a:txBody>
                  <a:tcPr marT="91425" marB="91425" marR="91425" marL="91425">
                    <a:lnL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/>
                        <a:t>Tweak the environment</a:t>
                      </a:r>
                      <a:endParaRPr sz="24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400"/>
                        <a:t>Build habits</a:t>
                      </a:r>
                      <a:endParaRPr sz="24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Rally the herd</a:t>
                      </a:r>
                      <a:endParaRPr sz="2400"/>
                    </a:p>
                  </a:txBody>
                  <a:tcPr marT="91425" marB="91425" marR="91425" marL="91425">
                    <a:lnL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767C5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43"/>
          <p:cNvSpPr/>
          <p:nvPr/>
        </p:nvSpPr>
        <p:spPr>
          <a:xfrm>
            <a:off x="7631187" y="1450203"/>
            <a:ext cx="2957700" cy="4671600"/>
          </a:xfrm>
          <a:prstGeom prst="rect">
            <a:avLst/>
          </a:prstGeom>
          <a:solidFill>
            <a:srgbClr val="C7F8E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43"/>
          <p:cNvSpPr/>
          <p:nvPr/>
        </p:nvSpPr>
        <p:spPr>
          <a:xfrm>
            <a:off x="1636795" y="1450203"/>
            <a:ext cx="2957700" cy="4671600"/>
          </a:xfrm>
          <a:prstGeom prst="rect">
            <a:avLst/>
          </a:prstGeom>
          <a:solidFill>
            <a:srgbClr val="FAD9D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43"/>
          <p:cNvSpPr/>
          <p:nvPr/>
        </p:nvSpPr>
        <p:spPr>
          <a:xfrm>
            <a:off x="4634599" y="1450203"/>
            <a:ext cx="2957700" cy="4671600"/>
          </a:xfrm>
          <a:prstGeom prst="rect">
            <a:avLst/>
          </a:prstGeom>
          <a:solidFill>
            <a:srgbClr val="D5E9F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0" name="Google Shape;350;p43"/>
          <p:cNvCxnSpPr/>
          <p:nvPr/>
        </p:nvCxnSpPr>
        <p:spPr>
          <a:xfrm>
            <a:off x="1603125" y="4360109"/>
            <a:ext cx="8982000" cy="0"/>
          </a:xfrm>
          <a:prstGeom prst="straightConnector1">
            <a:avLst/>
          </a:prstGeom>
          <a:noFill/>
          <a:ln cap="flat" cmpd="sng" w="476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351" name="Google Shape;351;p43"/>
          <p:cNvGrpSpPr/>
          <p:nvPr/>
        </p:nvGrpSpPr>
        <p:grpSpPr>
          <a:xfrm>
            <a:off x="2695733" y="3071658"/>
            <a:ext cx="6986892" cy="2397181"/>
            <a:chOff x="2277776" y="3236118"/>
            <a:chExt cx="7859271" cy="2696492"/>
          </a:xfrm>
        </p:grpSpPr>
        <p:sp>
          <p:nvSpPr>
            <p:cNvPr id="352" name="Google Shape;352;p43"/>
            <p:cNvSpPr/>
            <p:nvPr/>
          </p:nvSpPr>
          <p:spPr>
            <a:xfrm>
              <a:off x="2277776" y="3388794"/>
              <a:ext cx="7645537" cy="2543816"/>
            </a:xfrm>
            <a:custGeom>
              <a:rect b="b" l="l" r="r" t="t"/>
              <a:pathLst>
                <a:path extrusionOk="0" h="10000" w="10000">
                  <a:moveTo>
                    <a:pt x="0" y="1"/>
                  </a:moveTo>
                  <a:cubicBezTo>
                    <a:pt x="371" y="-11"/>
                    <a:pt x="862" y="421"/>
                    <a:pt x="1113" y="829"/>
                  </a:cubicBezTo>
                  <a:cubicBezTo>
                    <a:pt x="1461" y="1395"/>
                    <a:pt x="1862" y="2209"/>
                    <a:pt x="2223" y="3312"/>
                  </a:cubicBezTo>
                  <a:cubicBezTo>
                    <a:pt x="2584" y="4415"/>
                    <a:pt x="2988" y="5843"/>
                    <a:pt x="3335" y="6898"/>
                  </a:cubicBezTo>
                  <a:cubicBezTo>
                    <a:pt x="3682" y="7953"/>
                    <a:pt x="4074" y="9192"/>
                    <a:pt x="4445" y="9658"/>
                  </a:cubicBezTo>
                  <a:cubicBezTo>
                    <a:pt x="4816" y="10114"/>
                    <a:pt x="5187" y="10114"/>
                    <a:pt x="5558" y="9658"/>
                  </a:cubicBezTo>
                  <a:cubicBezTo>
                    <a:pt x="5926" y="9192"/>
                    <a:pt x="6297" y="7954"/>
                    <a:pt x="6668" y="6898"/>
                  </a:cubicBezTo>
                  <a:cubicBezTo>
                    <a:pt x="7039" y="5843"/>
                    <a:pt x="7410" y="4320"/>
                    <a:pt x="7777" y="3312"/>
                  </a:cubicBezTo>
                  <a:cubicBezTo>
                    <a:pt x="8148" y="2303"/>
                    <a:pt x="8519" y="1380"/>
                    <a:pt x="8890" y="829"/>
                  </a:cubicBezTo>
                  <a:cubicBezTo>
                    <a:pt x="9261" y="277"/>
                    <a:pt x="9509" y="205"/>
                    <a:pt x="10000" y="1"/>
                  </a:cubicBezTo>
                </a:path>
              </a:pathLst>
            </a:custGeom>
            <a:noFill/>
            <a:ln cap="rnd" cmpd="sng" w="508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43"/>
            <p:cNvSpPr/>
            <p:nvPr/>
          </p:nvSpPr>
          <p:spPr>
            <a:xfrm rot="4754891">
              <a:off x="9905531" y="3279279"/>
              <a:ext cx="239048" cy="182594"/>
            </a:xfrm>
            <a:prstGeom prst="triangle">
              <a:avLst>
                <a:gd fmla="val 50000" name="adj"/>
              </a:avLst>
            </a:prstGeom>
            <a:solidFill>
              <a:schemeClr val="accent6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354" name="Google Shape;354;p43"/>
          <p:cNvCxnSpPr/>
          <p:nvPr/>
        </p:nvCxnSpPr>
        <p:spPr>
          <a:xfrm>
            <a:off x="1632711" y="1444640"/>
            <a:ext cx="0" cy="4671300"/>
          </a:xfrm>
          <a:prstGeom prst="straightConnector1">
            <a:avLst/>
          </a:prstGeom>
          <a:noFill/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55" name="Google Shape;355;p43"/>
          <p:cNvCxnSpPr/>
          <p:nvPr/>
        </p:nvCxnSpPr>
        <p:spPr>
          <a:xfrm>
            <a:off x="10581277" y="1458188"/>
            <a:ext cx="0" cy="4671300"/>
          </a:xfrm>
          <a:prstGeom prst="straightConnector1">
            <a:avLst/>
          </a:prstGeom>
          <a:noFill/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56" name="Google Shape;356;p43"/>
          <p:cNvCxnSpPr/>
          <p:nvPr/>
        </p:nvCxnSpPr>
        <p:spPr>
          <a:xfrm>
            <a:off x="1854256" y="1221066"/>
            <a:ext cx="812700" cy="0"/>
          </a:xfrm>
          <a:prstGeom prst="straightConnector1">
            <a:avLst/>
          </a:prstGeom>
          <a:noFill/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57" name="Google Shape;357;p43"/>
          <p:cNvCxnSpPr/>
          <p:nvPr/>
        </p:nvCxnSpPr>
        <p:spPr>
          <a:xfrm>
            <a:off x="3564462" y="1221066"/>
            <a:ext cx="812700" cy="0"/>
          </a:xfrm>
          <a:prstGeom prst="straightConnector1">
            <a:avLst/>
          </a:prstGeom>
          <a:noFill/>
          <a:ln cap="flat" cmpd="sng" w="127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58" name="Google Shape;358;p43"/>
          <p:cNvSpPr/>
          <p:nvPr/>
        </p:nvSpPr>
        <p:spPr>
          <a:xfrm>
            <a:off x="2672147" y="1043220"/>
            <a:ext cx="937800" cy="35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None/>
            </a:pPr>
            <a:r>
              <a:rPr b="1" i="0" lang="en-US" u="none" cap="none" strike="noStrike">
                <a:solidFill>
                  <a:schemeClr val="accent4"/>
                </a:solidFill>
              </a:rPr>
              <a:t>Ending</a:t>
            </a:r>
            <a:endParaRPr b="1" i="0" u="none" cap="none" strike="noStrike">
              <a:solidFill>
                <a:schemeClr val="accent4"/>
              </a:solidFill>
            </a:endParaRPr>
          </a:p>
        </p:txBody>
      </p:sp>
      <p:cxnSp>
        <p:nvCxnSpPr>
          <p:cNvPr id="359" name="Google Shape;359;p43"/>
          <p:cNvCxnSpPr/>
          <p:nvPr/>
        </p:nvCxnSpPr>
        <p:spPr>
          <a:xfrm>
            <a:off x="4776914" y="1220921"/>
            <a:ext cx="69540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60" name="Google Shape;360;p43"/>
          <p:cNvCxnSpPr/>
          <p:nvPr/>
        </p:nvCxnSpPr>
        <p:spPr>
          <a:xfrm>
            <a:off x="6755187" y="1220921"/>
            <a:ext cx="69540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1" name="Google Shape;361;p43"/>
          <p:cNvSpPr/>
          <p:nvPr/>
        </p:nvSpPr>
        <p:spPr>
          <a:xfrm>
            <a:off x="5419503" y="1043074"/>
            <a:ext cx="1380300" cy="35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</a:pPr>
            <a:r>
              <a:rPr b="1" i="0" lang="en-US" u="none" cap="none" strike="noStrike">
                <a:solidFill>
                  <a:schemeClr val="accent1"/>
                </a:solidFill>
              </a:rPr>
              <a:t>Transitions</a:t>
            </a:r>
            <a:endParaRPr b="1" i="0" u="none" cap="none" strike="noStrike">
              <a:solidFill>
                <a:schemeClr val="accent1"/>
              </a:solidFill>
            </a:endParaRPr>
          </a:p>
        </p:txBody>
      </p:sp>
      <p:cxnSp>
        <p:nvCxnSpPr>
          <p:cNvPr id="362" name="Google Shape;362;p43"/>
          <p:cNvCxnSpPr/>
          <p:nvPr/>
        </p:nvCxnSpPr>
        <p:spPr>
          <a:xfrm>
            <a:off x="7729952" y="1207240"/>
            <a:ext cx="598500" cy="0"/>
          </a:xfrm>
          <a:prstGeom prst="straightConnector1">
            <a:avLst/>
          </a:prstGeom>
          <a:noFill/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63" name="Google Shape;363;p43"/>
          <p:cNvCxnSpPr/>
          <p:nvPr/>
        </p:nvCxnSpPr>
        <p:spPr>
          <a:xfrm>
            <a:off x="9886162" y="1207240"/>
            <a:ext cx="601800" cy="0"/>
          </a:xfrm>
          <a:prstGeom prst="straightConnector1">
            <a:avLst/>
          </a:prstGeom>
          <a:noFill/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4" name="Google Shape;364;p43"/>
          <p:cNvSpPr/>
          <p:nvPr/>
        </p:nvSpPr>
        <p:spPr>
          <a:xfrm>
            <a:off x="8266296" y="1033312"/>
            <a:ext cx="1687800" cy="32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None/>
            </a:pPr>
            <a:r>
              <a:rPr b="1" i="0" lang="en-US" u="none" cap="none" strike="noStrike">
                <a:solidFill>
                  <a:schemeClr val="accent3"/>
                </a:solidFill>
              </a:rPr>
              <a:t>New Beginning</a:t>
            </a:r>
            <a:endParaRPr b="1" i="0" u="none" cap="none" strike="noStrike">
              <a:solidFill>
                <a:schemeClr val="accent3"/>
              </a:solidFill>
            </a:endParaRPr>
          </a:p>
        </p:txBody>
      </p:sp>
      <p:grpSp>
        <p:nvGrpSpPr>
          <p:cNvPr id="365" name="Google Shape;365;p43"/>
          <p:cNvGrpSpPr/>
          <p:nvPr/>
        </p:nvGrpSpPr>
        <p:grpSpPr>
          <a:xfrm>
            <a:off x="2490823" y="1674582"/>
            <a:ext cx="963071" cy="936128"/>
            <a:chOff x="2047281" y="1664604"/>
            <a:chExt cx="1083320" cy="1053012"/>
          </a:xfrm>
        </p:grpSpPr>
        <p:sp>
          <p:nvSpPr>
            <p:cNvPr id="366" name="Google Shape;366;p43"/>
            <p:cNvSpPr/>
            <p:nvPr/>
          </p:nvSpPr>
          <p:spPr>
            <a:xfrm>
              <a:off x="2069680" y="1664604"/>
              <a:ext cx="1051723" cy="1053012"/>
            </a:xfrm>
            <a:prstGeom prst="ellipse">
              <a:avLst/>
            </a:prstGeom>
            <a:solidFill>
              <a:schemeClr val="accent4"/>
            </a:solidFill>
            <a:ln cap="flat" cmpd="sng" w="1270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" dir="54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67" name="Google Shape;367;p43"/>
            <p:cNvGrpSpPr/>
            <p:nvPr/>
          </p:nvGrpSpPr>
          <p:grpSpPr>
            <a:xfrm>
              <a:off x="2047281" y="1870778"/>
              <a:ext cx="1083320" cy="617411"/>
              <a:chOff x="2047281" y="1870778"/>
              <a:chExt cx="1083320" cy="617411"/>
            </a:xfrm>
          </p:grpSpPr>
          <p:sp>
            <p:nvSpPr>
              <p:cNvPr id="368" name="Google Shape;368;p43"/>
              <p:cNvSpPr txBox="1"/>
              <p:nvPr/>
            </p:nvSpPr>
            <p:spPr>
              <a:xfrm>
                <a:off x="2047281" y="2195801"/>
                <a:ext cx="1083320" cy="2923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300"/>
                  <a:buFont typeface="Arial"/>
                  <a:buNone/>
                </a:pPr>
                <a:r>
                  <a:rPr b="0" i="0" lang="en-US" sz="10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Uncertainty</a:t>
                </a:r>
                <a:endParaRPr b="0" i="0" sz="1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369" name="Google Shape;369;p43"/>
              <p:cNvGrpSpPr/>
              <p:nvPr/>
            </p:nvGrpSpPr>
            <p:grpSpPr>
              <a:xfrm>
                <a:off x="2423615" y="1870778"/>
                <a:ext cx="330652" cy="340577"/>
                <a:chOff x="2218" y="524"/>
                <a:chExt cx="3232" cy="3329"/>
              </a:xfrm>
            </p:grpSpPr>
            <p:sp>
              <p:nvSpPr>
                <p:cNvPr id="370" name="Google Shape;370;p43"/>
                <p:cNvSpPr/>
                <p:nvPr/>
              </p:nvSpPr>
              <p:spPr>
                <a:xfrm>
                  <a:off x="2218" y="524"/>
                  <a:ext cx="3232" cy="2841"/>
                </a:xfrm>
                <a:custGeom>
                  <a:rect b="b" l="l" r="r" t="t"/>
                  <a:pathLst>
                    <a:path extrusionOk="0" h="1252" w="1421">
                      <a:moveTo>
                        <a:pt x="1253" y="1141"/>
                      </a:moveTo>
                      <a:cubicBezTo>
                        <a:pt x="1274" y="1178"/>
                        <a:pt x="1297" y="1213"/>
                        <a:pt x="1316" y="1252"/>
                      </a:cubicBezTo>
                      <a:cubicBezTo>
                        <a:pt x="1186" y="1252"/>
                        <a:pt x="1056" y="1252"/>
                        <a:pt x="926" y="1252"/>
                      </a:cubicBezTo>
                      <a:cubicBezTo>
                        <a:pt x="915" y="1246"/>
                        <a:pt x="931" y="1236"/>
                        <a:pt x="932" y="1234"/>
                      </a:cubicBezTo>
                      <a:cubicBezTo>
                        <a:pt x="989" y="1129"/>
                        <a:pt x="1057" y="1015"/>
                        <a:pt x="1118" y="910"/>
                      </a:cubicBezTo>
                      <a:cubicBezTo>
                        <a:pt x="1141" y="943"/>
                        <a:pt x="1162" y="980"/>
                        <a:pt x="1181" y="1018"/>
                      </a:cubicBezTo>
                      <a:cubicBezTo>
                        <a:pt x="1210" y="990"/>
                        <a:pt x="1226" y="951"/>
                        <a:pt x="1241" y="913"/>
                      </a:cubicBezTo>
                      <a:cubicBezTo>
                        <a:pt x="1288" y="794"/>
                        <a:pt x="1291" y="623"/>
                        <a:pt x="1241" y="496"/>
                      </a:cubicBezTo>
                      <a:cubicBezTo>
                        <a:pt x="1183" y="349"/>
                        <a:pt x="1059" y="226"/>
                        <a:pt x="908" y="172"/>
                      </a:cubicBezTo>
                      <a:cubicBezTo>
                        <a:pt x="610" y="65"/>
                        <a:pt x="343" y="214"/>
                        <a:pt x="227" y="406"/>
                      </a:cubicBezTo>
                      <a:cubicBezTo>
                        <a:pt x="186" y="473"/>
                        <a:pt x="153" y="560"/>
                        <a:pt x="146" y="652"/>
                      </a:cubicBezTo>
                      <a:cubicBezTo>
                        <a:pt x="134" y="817"/>
                        <a:pt x="181" y="925"/>
                        <a:pt x="242" y="1024"/>
                      </a:cubicBezTo>
                      <a:cubicBezTo>
                        <a:pt x="266" y="988"/>
                        <a:pt x="287" y="949"/>
                        <a:pt x="308" y="910"/>
                      </a:cubicBezTo>
                      <a:cubicBezTo>
                        <a:pt x="323" y="919"/>
                        <a:pt x="327" y="937"/>
                        <a:pt x="335" y="952"/>
                      </a:cubicBezTo>
                      <a:cubicBezTo>
                        <a:pt x="390" y="1047"/>
                        <a:pt x="458" y="1155"/>
                        <a:pt x="506" y="1252"/>
                      </a:cubicBezTo>
                      <a:cubicBezTo>
                        <a:pt x="375" y="1252"/>
                        <a:pt x="244" y="1252"/>
                        <a:pt x="113" y="1252"/>
                      </a:cubicBezTo>
                      <a:cubicBezTo>
                        <a:pt x="132" y="1216"/>
                        <a:pt x="153" y="1181"/>
                        <a:pt x="173" y="1147"/>
                      </a:cubicBezTo>
                      <a:cubicBezTo>
                        <a:pt x="107" y="1055"/>
                        <a:pt x="44" y="947"/>
                        <a:pt x="23" y="808"/>
                      </a:cubicBezTo>
                      <a:cubicBezTo>
                        <a:pt x="0" y="654"/>
                        <a:pt x="34" y="510"/>
                        <a:pt x="89" y="397"/>
                      </a:cubicBezTo>
                      <a:cubicBezTo>
                        <a:pt x="192" y="186"/>
                        <a:pt x="389" y="28"/>
                        <a:pt x="680" y="10"/>
                      </a:cubicBezTo>
                      <a:cubicBezTo>
                        <a:pt x="838" y="0"/>
                        <a:pt x="987" y="53"/>
                        <a:pt x="1085" y="115"/>
                      </a:cubicBezTo>
                      <a:cubicBezTo>
                        <a:pt x="1191" y="182"/>
                        <a:pt x="1270" y="275"/>
                        <a:pt x="1325" y="376"/>
                      </a:cubicBezTo>
                      <a:cubicBezTo>
                        <a:pt x="1387" y="489"/>
                        <a:pt x="1421" y="639"/>
                        <a:pt x="1403" y="790"/>
                      </a:cubicBezTo>
                      <a:cubicBezTo>
                        <a:pt x="1385" y="932"/>
                        <a:pt x="1327" y="1043"/>
                        <a:pt x="1253" y="114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1" name="Google Shape;371;p43"/>
                <p:cNvSpPr/>
                <p:nvPr/>
              </p:nvSpPr>
              <p:spPr>
                <a:xfrm>
                  <a:off x="2960" y="1033"/>
                  <a:ext cx="1690" cy="1946"/>
                </a:xfrm>
                <a:custGeom>
                  <a:rect b="b" l="l" r="r" t="t"/>
                  <a:pathLst>
                    <a:path extrusionOk="0" h="858" w="743">
                      <a:moveTo>
                        <a:pt x="501" y="854"/>
                      </a:moveTo>
                      <a:cubicBezTo>
                        <a:pt x="424" y="852"/>
                        <a:pt x="339" y="858"/>
                        <a:pt x="267" y="851"/>
                      </a:cubicBezTo>
                      <a:cubicBezTo>
                        <a:pt x="269" y="689"/>
                        <a:pt x="373" y="593"/>
                        <a:pt x="450" y="494"/>
                      </a:cubicBezTo>
                      <a:cubicBezTo>
                        <a:pt x="477" y="460"/>
                        <a:pt x="507" y="422"/>
                        <a:pt x="522" y="386"/>
                      </a:cubicBezTo>
                      <a:cubicBezTo>
                        <a:pt x="562" y="287"/>
                        <a:pt x="478" y="197"/>
                        <a:pt x="387" y="191"/>
                      </a:cubicBezTo>
                      <a:cubicBezTo>
                        <a:pt x="279" y="184"/>
                        <a:pt x="209" y="286"/>
                        <a:pt x="183" y="368"/>
                      </a:cubicBezTo>
                      <a:cubicBezTo>
                        <a:pt x="120" y="355"/>
                        <a:pt x="61" y="340"/>
                        <a:pt x="0" y="326"/>
                      </a:cubicBezTo>
                      <a:cubicBezTo>
                        <a:pt x="20" y="238"/>
                        <a:pt x="59" y="167"/>
                        <a:pt x="117" y="113"/>
                      </a:cubicBezTo>
                      <a:cubicBezTo>
                        <a:pt x="172" y="62"/>
                        <a:pt x="253" y="19"/>
                        <a:pt x="345" y="11"/>
                      </a:cubicBezTo>
                      <a:cubicBezTo>
                        <a:pt x="471" y="0"/>
                        <a:pt x="577" y="43"/>
                        <a:pt x="642" y="110"/>
                      </a:cubicBezTo>
                      <a:cubicBezTo>
                        <a:pt x="690" y="159"/>
                        <a:pt x="743" y="259"/>
                        <a:pt x="732" y="365"/>
                      </a:cubicBezTo>
                      <a:cubicBezTo>
                        <a:pt x="722" y="462"/>
                        <a:pt x="655" y="529"/>
                        <a:pt x="606" y="599"/>
                      </a:cubicBezTo>
                      <a:cubicBezTo>
                        <a:pt x="554" y="674"/>
                        <a:pt x="513" y="747"/>
                        <a:pt x="501" y="854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2" name="Google Shape;372;p43"/>
                <p:cNvSpPr/>
                <p:nvPr/>
              </p:nvSpPr>
              <p:spPr>
                <a:xfrm>
                  <a:off x="3481" y="3079"/>
                  <a:ext cx="716" cy="774"/>
                </a:xfrm>
                <a:custGeom>
                  <a:rect b="b" l="l" r="r" t="t"/>
                  <a:pathLst>
                    <a:path extrusionOk="0" h="341" w="315">
                      <a:moveTo>
                        <a:pt x="137" y="15"/>
                      </a:moveTo>
                      <a:cubicBezTo>
                        <a:pt x="235" y="0"/>
                        <a:pt x="315" y="78"/>
                        <a:pt x="305" y="177"/>
                      </a:cubicBezTo>
                      <a:cubicBezTo>
                        <a:pt x="300" y="223"/>
                        <a:pt x="264" y="272"/>
                        <a:pt x="224" y="291"/>
                      </a:cubicBezTo>
                      <a:cubicBezTo>
                        <a:pt x="116" y="341"/>
                        <a:pt x="0" y="255"/>
                        <a:pt x="14" y="138"/>
                      </a:cubicBezTo>
                      <a:cubicBezTo>
                        <a:pt x="17" y="110"/>
                        <a:pt x="32" y="83"/>
                        <a:pt x="35" y="78"/>
                      </a:cubicBezTo>
                      <a:cubicBezTo>
                        <a:pt x="55" y="46"/>
                        <a:pt x="86" y="23"/>
                        <a:pt x="137" y="15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373" name="Google Shape;373;p43"/>
          <p:cNvGrpSpPr/>
          <p:nvPr/>
        </p:nvGrpSpPr>
        <p:grpSpPr>
          <a:xfrm>
            <a:off x="7138145" y="4938165"/>
            <a:ext cx="964030" cy="936128"/>
            <a:chOff x="6512866" y="5335676"/>
            <a:chExt cx="1084398" cy="1053012"/>
          </a:xfrm>
        </p:grpSpPr>
        <p:sp>
          <p:nvSpPr>
            <p:cNvPr id="374" name="Google Shape;374;p43"/>
            <p:cNvSpPr/>
            <p:nvPr/>
          </p:nvSpPr>
          <p:spPr>
            <a:xfrm>
              <a:off x="6529282" y="5335676"/>
              <a:ext cx="1051723" cy="1053012"/>
            </a:xfrm>
            <a:prstGeom prst="ellipse">
              <a:avLst/>
            </a:prstGeom>
            <a:solidFill>
              <a:schemeClr val="accen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" dir="54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75" name="Google Shape;375;p43"/>
            <p:cNvGrpSpPr/>
            <p:nvPr/>
          </p:nvGrpSpPr>
          <p:grpSpPr>
            <a:xfrm>
              <a:off x="6512866" y="5561357"/>
              <a:ext cx="1084398" cy="593980"/>
              <a:chOff x="6512866" y="5547068"/>
              <a:chExt cx="1084398" cy="593980"/>
            </a:xfrm>
          </p:grpSpPr>
          <p:sp>
            <p:nvSpPr>
              <p:cNvPr id="376" name="Google Shape;376;p43"/>
              <p:cNvSpPr txBox="1"/>
              <p:nvPr/>
            </p:nvSpPr>
            <p:spPr>
              <a:xfrm>
                <a:off x="6512866" y="5848660"/>
                <a:ext cx="1084398" cy="2923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300"/>
                  <a:buFont typeface="Arial"/>
                  <a:buNone/>
                </a:pPr>
                <a:r>
                  <a:rPr b="0" i="0" lang="en-US" sz="10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Exploration</a:t>
                </a:r>
                <a:endParaRPr b="0" i="0" sz="1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43"/>
              <p:cNvSpPr/>
              <p:nvPr/>
            </p:nvSpPr>
            <p:spPr>
              <a:xfrm>
                <a:off x="6896679" y="5547068"/>
                <a:ext cx="316773" cy="315842"/>
              </a:xfrm>
              <a:custGeom>
                <a:rect b="b" l="l" r="r" t="t"/>
                <a:pathLst>
                  <a:path extrusionOk="0" h="2099" w="2100">
                    <a:moveTo>
                      <a:pt x="1050" y="0"/>
                    </a:moveTo>
                    <a:cubicBezTo>
                      <a:pt x="470" y="0"/>
                      <a:pt x="0" y="470"/>
                      <a:pt x="0" y="1049"/>
                    </a:cubicBezTo>
                    <a:cubicBezTo>
                      <a:pt x="0" y="1629"/>
                      <a:pt x="470" y="2099"/>
                      <a:pt x="1050" y="2099"/>
                    </a:cubicBezTo>
                    <a:cubicBezTo>
                      <a:pt x="1630" y="2099"/>
                      <a:pt x="2100" y="1629"/>
                      <a:pt x="2100" y="1049"/>
                    </a:cubicBezTo>
                    <a:cubicBezTo>
                      <a:pt x="2100" y="1049"/>
                      <a:pt x="2100" y="1049"/>
                      <a:pt x="2100" y="1049"/>
                    </a:cubicBezTo>
                    <a:cubicBezTo>
                      <a:pt x="2099" y="470"/>
                      <a:pt x="1630" y="0"/>
                      <a:pt x="1050" y="0"/>
                    </a:cubicBezTo>
                    <a:close/>
                    <a:moveTo>
                      <a:pt x="1050" y="238"/>
                    </a:moveTo>
                    <a:cubicBezTo>
                      <a:pt x="1104" y="238"/>
                      <a:pt x="1148" y="282"/>
                      <a:pt x="1148" y="336"/>
                    </a:cubicBezTo>
                    <a:cubicBezTo>
                      <a:pt x="1148" y="390"/>
                      <a:pt x="1104" y="434"/>
                      <a:pt x="1050" y="434"/>
                    </a:cubicBezTo>
                    <a:cubicBezTo>
                      <a:pt x="996" y="434"/>
                      <a:pt x="952" y="390"/>
                      <a:pt x="952" y="336"/>
                    </a:cubicBezTo>
                    <a:cubicBezTo>
                      <a:pt x="952" y="335"/>
                      <a:pt x="952" y="335"/>
                      <a:pt x="952" y="335"/>
                    </a:cubicBezTo>
                    <a:cubicBezTo>
                      <a:pt x="952" y="281"/>
                      <a:pt x="996" y="237"/>
                      <a:pt x="1050" y="237"/>
                    </a:cubicBezTo>
                    <a:lnTo>
                      <a:pt x="1050" y="238"/>
                    </a:lnTo>
                    <a:close/>
                    <a:moveTo>
                      <a:pt x="336" y="1147"/>
                    </a:moveTo>
                    <a:cubicBezTo>
                      <a:pt x="281" y="1147"/>
                      <a:pt x="237" y="1103"/>
                      <a:pt x="237" y="1049"/>
                    </a:cubicBezTo>
                    <a:cubicBezTo>
                      <a:pt x="237" y="995"/>
                      <a:pt x="281" y="951"/>
                      <a:pt x="336" y="951"/>
                    </a:cubicBezTo>
                    <a:cubicBezTo>
                      <a:pt x="390" y="951"/>
                      <a:pt x="434" y="995"/>
                      <a:pt x="434" y="1049"/>
                    </a:cubicBezTo>
                    <a:cubicBezTo>
                      <a:pt x="434" y="1049"/>
                      <a:pt x="434" y="1049"/>
                      <a:pt x="434" y="1049"/>
                    </a:cubicBezTo>
                    <a:cubicBezTo>
                      <a:pt x="434" y="1104"/>
                      <a:pt x="390" y="1147"/>
                      <a:pt x="336" y="1147"/>
                    </a:cubicBezTo>
                    <a:close/>
                    <a:moveTo>
                      <a:pt x="1050" y="1862"/>
                    </a:moveTo>
                    <a:cubicBezTo>
                      <a:pt x="996" y="1862"/>
                      <a:pt x="952" y="1818"/>
                      <a:pt x="952" y="1763"/>
                    </a:cubicBezTo>
                    <a:cubicBezTo>
                      <a:pt x="952" y="1709"/>
                      <a:pt x="996" y="1665"/>
                      <a:pt x="1050" y="1665"/>
                    </a:cubicBezTo>
                    <a:cubicBezTo>
                      <a:pt x="1104" y="1665"/>
                      <a:pt x="1148" y="1709"/>
                      <a:pt x="1148" y="1763"/>
                    </a:cubicBezTo>
                    <a:cubicBezTo>
                      <a:pt x="1148" y="1764"/>
                      <a:pt x="1148" y="1764"/>
                      <a:pt x="1148" y="1764"/>
                    </a:cubicBezTo>
                    <a:cubicBezTo>
                      <a:pt x="1148" y="1818"/>
                      <a:pt x="1104" y="1862"/>
                      <a:pt x="1050" y="1862"/>
                    </a:cubicBezTo>
                    <a:close/>
                    <a:moveTo>
                      <a:pt x="1561" y="590"/>
                    </a:moveTo>
                    <a:cubicBezTo>
                      <a:pt x="1160" y="1139"/>
                      <a:pt x="1160" y="1139"/>
                      <a:pt x="1160" y="1139"/>
                    </a:cubicBezTo>
                    <a:cubicBezTo>
                      <a:pt x="1155" y="1147"/>
                      <a:pt x="1148" y="1154"/>
                      <a:pt x="1140" y="1160"/>
                    </a:cubicBezTo>
                    <a:cubicBezTo>
                      <a:pt x="590" y="1560"/>
                      <a:pt x="590" y="1560"/>
                      <a:pt x="590" y="1560"/>
                    </a:cubicBezTo>
                    <a:cubicBezTo>
                      <a:pt x="582" y="1566"/>
                      <a:pt x="573" y="1571"/>
                      <a:pt x="564" y="1573"/>
                    </a:cubicBezTo>
                    <a:cubicBezTo>
                      <a:pt x="553" y="1576"/>
                      <a:pt x="541" y="1574"/>
                      <a:pt x="533" y="1567"/>
                    </a:cubicBezTo>
                    <a:cubicBezTo>
                      <a:pt x="521" y="1554"/>
                      <a:pt x="523" y="1531"/>
                      <a:pt x="539" y="1509"/>
                    </a:cubicBezTo>
                    <a:cubicBezTo>
                      <a:pt x="940" y="959"/>
                      <a:pt x="940" y="959"/>
                      <a:pt x="940" y="959"/>
                    </a:cubicBezTo>
                    <a:cubicBezTo>
                      <a:pt x="945" y="952"/>
                      <a:pt x="952" y="945"/>
                      <a:pt x="960" y="939"/>
                    </a:cubicBezTo>
                    <a:cubicBezTo>
                      <a:pt x="1510" y="538"/>
                      <a:pt x="1510" y="538"/>
                      <a:pt x="1510" y="538"/>
                    </a:cubicBezTo>
                    <a:cubicBezTo>
                      <a:pt x="1531" y="523"/>
                      <a:pt x="1555" y="520"/>
                      <a:pt x="1567" y="532"/>
                    </a:cubicBezTo>
                    <a:cubicBezTo>
                      <a:pt x="1580" y="544"/>
                      <a:pt x="1577" y="568"/>
                      <a:pt x="1561" y="590"/>
                    </a:cubicBezTo>
                    <a:close/>
                    <a:moveTo>
                      <a:pt x="1863" y="1049"/>
                    </a:moveTo>
                    <a:cubicBezTo>
                      <a:pt x="1863" y="1104"/>
                      <a:pt x="1819" y="1148"/>
                      <a:pt x="1764" y="1148"/>
                    </a:cubicBezTo>
                    <a:cubicBezTo>
                      <a:pt x="1710" y="1148"/>
                      <a:pt x="1666" y="1104"/>
                      <a:pt x="1666" y="1049"/>
                    </a:cubicBezTo>
                    <a:cubicBezTo>
                      <a:pt x="1666" y="995"/>
                      <a:pt x="1710" y="951"/>
                      <a:pt x="1764" y="951"/>
                    </a:cubicBezTo>
                    <a:cubicBezTo>
                      <a:pt x="1764" y="951"/>
                      <a:pt x="1764" y="951"/>
                      <a:pt x="1764" y="951"/>
                    </a:cubicBezTo>
                    <a:cubicBezTo>
                      <a:pt x="1819" y="951"/>
                      <a:pt x="1863" y="995"/>
                      <a:pt x="1863" y="104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78" name="Google Shape;378;p43"/>
          <p:cNvGrpSpPr/>
          <p:nvPr/>
        </p:nvGrpSpPr>
        <p:grpSpPr>
          <a:xfrm>
            <a:off x="4160101" y="5006743"/>
            <a:ext cx="941506" cy="936128"/>
            <a:chOff x="3549192" y="5335676"/>
            <a:chExt cx="1059062" cy="1053012"/>
          </a:xfrm>
        </p:grpSpPr>
        <p:sp>
          <p:nvSpPr>
            <p:cNvPr id="379" name="Google Shape;379;p43"/>
            <p:cNvSpPr/>
            <p:nvPr/>
          </p:nvSpPr>
          <p:spPr>
            <a:xfrm>
              <a:off x="3552862" y="5335676"/>
              <a:ext cx="1051723" cy="1053012"/>
            </a:xfrm>
            <a:prstGeom prst="ellipse">
              <a:avLst/>
            </a:prstGeom>
            <a:solidFill>
              <a:schemeClr val="accent4"/>
            </a:solidFill>
            <a:ln cap="flat" cmpd="sng" w="1270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" dir="54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80" name="Google Shape;380;p43"/>
            <p:cNvGrpSpPr/>
            <p:nvPr/>
          </p:nvGrpSpPr>
          <p:grpSpPr>
            <a:xfrm>
              <a:off x="3549192" y="5505495"/>
              <a:ext cx="1059062" cy="627859"/>
              <a:chOff x="3556598" y="5505495"/>
              <a:chExt cx="1059062" cy="627859"/>
            </a:xfrm>
          </p:grpSpPr>
          <p:sp>
            <p:nvSpPr>
              <p:cNvPr id="381" name="Google Shape;381;p43"/>
              <p:cNvSpPr txBox="1"/>
              <p:nvPr/>
            </p:nvSpPr>
            <p:spPr>
              <a:xfrm>
                <a:off x="3556598" y="5840966"/>
                <a:ext cx="1059062" cy="2923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300"/>
                  <a:buFont typeface="Arial"/>
                  <a:buNone/>
                </a:pPr>
                <a:r>
                  <a:rPr b="0" i="0" lang="en-US" sz="10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Skepticism</a:t>
                </a:r>
                <a:endParaRPr b="0" i="0" sz="1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382" name="Google Shape;382;p43"/>
              <p:cNvGrpSpPr/>
              <p:nvPr/>
            </p:nvGrpSpPr>
            <p:grpSpPr>
              <a:xfrm>
                <a:off x="3921277" y="5505495"/>
                <a:ext cx="329705" cy="356601"/>
                <a:chOff x="8171341" y="1417653"/>
                <a:chExt cx="3552918" cy="3842742"/>
              </a:xfrm>
            </p:grpSpPr>
            <p:sp>
              <p:nvSpPr>
                <p:cNvPr id="383" name="Google Shape;383;p43"/>
                <p:cNvSpPr/>
                <p:nvPr/>
              </p:nvSpPr>
              <p:spPr>
                <a:xfrm>
                  <a:off x="8171341" y="1417653"/>
                  <a:ext cx="3552918" cy="3842742"/>
                </a:xfrm>
                <a:custGeom>
                  <a:rect b="b" l="l" r="r" t="t"/>
                  <a:pathLst>
                    <a:path extrusionOk="0" h="16467" w="15226">
                      <a:moveTo>
                        <a:pt x="10368" y="416"/>
                      </a:moveTo>
                      <a:cubicBezTo>
                        <a:pt x="8478" y="0"/>
                        <a:pt x="6596" y="26"/>
                        <a:pt x="4832" y="896"/>
                      </a:cubicBezTo>
                      <a:cubicBezTo>
                        <a:pt x="2904" y="1847"/>
                        <a:pt x="1993" y="3579"/>
                        <a:pt x="1538" y="5586"/>
                      </a:cubicBezTo>
                      <a:cubicBezTo>
                        <a:pt x="1432" y="6054"/>
                        <a:pt x="1196" y="6558"/>
                        <a:pt x="1605" y="7033"/>
                      </a:cubicBezTo>
                      <a:cubicBezTo>
                        <a:pt x="1694" y="7136"/>
                        <a:pt x="1523" y="7277"/>
                        <a:pt x="1451" y="7391"/>
                      </a:cubicBezTo>
                      <a:cubicBezTo>
                        <a:pt x="1067" y="8001"/>
                        <a:pt x="668" y="8603"/>
                        <a:pt x="304" y="9224"/>
                      </a:cubicBezTo>
                      <a:cubicBezTo>
                        <a:pt x="0" y="9742"/>
                        <a:pt x="65" y="9931"/>
                        <a:pt x="617" y="10108"/>
                      </a:cubicBezTo>
                      <a:cubicBezTo>
                        <a:pt x="1059" y="10249"/>
                        <a:pt x="1276" y="10436"/>
                        <a:pt x="1058" y="10928"/>
                      </a:cubicBezTo>
                      <a:cubicBezTo>
                        <a:pt x="895" y="11292"/>
                        <a:pt x="1194" y="11405"/>
                        <a:pt x="1491" y="11491"/>
                      </a:cubicBezTo>
                      <a:cubicBezTo>
                        <a:pt x="1028" y="11792"/>
                        <a:pt x="1016" y="11870"/>
                        <a:pt x="1422" y="12190"/>
                      </a:cubicBezTo>
                      <a:cubicBezTo>
                        <a:pt x="1598" y="12328"/>
                        <a:pt x="1643" y="12442"/>
                        <a:pt x="1549" y="12654"/>
                      </a:cubicBezTo>
                      <a:cubicBezTo>
                        <a:pt x="975" y="13937"/>
                        <a:pt x="1574" y="14691"/>
                        <a:pt x="2984" y="14527"/>
                      </a:cubicBezTo>
                      <a:cubicBezTo>
                        <a:pt x="3319" y="14488"/>
                        <a:pt x="3653" y="14436"/>
                        <a:pt x="3986" y="14387"/>
                      </a:cubicBezTo>
                      <a:cubicBezTo>
                        <a:pt x="4569" y="14301"/>
                        <a:pt x="4773" y="14445"/>
                        <a:pt x="4829" y="15055"/>
                      </a:cubicBezTo>
                      <a:cubicBezTo>
                        <a:pt x="4873" y="15530"/>
                        <a:pt x="4913" y="16003"/>
                        <a:pt x="5027" y="16467"/>
                      </a:cubicBezTo>
                      <a:cubicBezTo>
                        <a:pt x="7612" y="16467"/>
                        <a:pt x="10197" y="16467"/>
                        <a:pt x="12782" y="16467"/>
                      </a:cubicBezTo>
                      <a:cubicBezTo>
                        <a:pt x="12903" y="16279"/>
                        <a:pt x="12716" y="16164"/>
                        <a:pt x="12656" y="16035"/>
                      </a:cubicBezTo>
                      <a:cubicBezTo>
                        <a:pt x="12030" y="14680"/>
                        <a:pt x="11981" y="13284"/>
                        <a:pt x="12300" y="11850"/>
                      </a:cubicBezTo>
                      <a:cubicBezTo>
                        <a:pt x="12418" y="11319"/>
                        <a:pt x="12716" y="10905"/>
                        <a:pt x="13068" y="10511"/>
                      </a:cubicBezTo>
                      <a:cubicBezTo>
                        <a:pt x="14008" y="9460"/>
                        <a:pt x="14655" y="8275"/>
                        <a:pt x="14839" y="6845"/>
                      </a:cubicBezTo>
                      <a:cubicBezTo>
                        <a:pt x="15226" y="3831"/>
                        <a:pt x="13333" y="1070"/>
                        <a:pt x="10368" y="416"/>
                      </a:cubicBezTo>
                      <a:close/>
                      <a:moveTo>
                        <a:pt x="13183" y="4884"/>
                      </a:moveTo>
                      <a:cubicBezTo>
                        <a:pt x="13866" y="5359"/>
                        <a:pt x="13615" y="6325"/>
                        <a:pt x="13615" y="6325"/>
                      </a:cubicBezTo>
                      <a:cubicBezTo>
                        <a:pt x="13583" y="6773"/>
                        <a:pt x="13370" y="7188"/>
                        <a:pt x="12974" y="7580"/>
                      </a:cubicBezTo>
                      <a:cubicBezTo>
                        <a:pt x="12908" y="7646"/>
                        <a:pt x="12897" y="7705"/>
                        <a:pt x="12896" y="7767"/>
                      </a:cubicBezTo>
                      <a:cubicBezTo>
                        <a:pt x="12954" y="7878"/>
                        <a:pt x="12990" y="8003"/>
                        <a:pt x="12990" y="8137"/>
                      </a:cubicBezTo>
                      <a:cubicBezTo>
                        <a:pt x="12990" y="8582"/>
                        <a:pt x="12815" y="8826"/>
                        <a:pt x="12185" y="8943"/>
                      </a:cubicBezTo>
                      <a:cubicBezTo>
                        <a:pt x="11734" y="9026"/>
                        <a:pt x="11564" y="8803"/>
                        <a:pt x="11564" y="8803"/>
                      </a:cubicBezTo>
                      <a:cubicBezTo>
                        <a:pt x="11564" y="9383"/>
                        <a:pt x="11050" y="10063"/>
                        <a:pt x="10470" y="10063"/>
                      </a:cubicBezTo>
                      <a:cubicBezTo>
                        <a:pt x="10090" y="10063"/>
                        <a:pt x="9760" y="9859"/>
                        <a:pt x="9576" y="9556"/>
                      </a:cubicBezTo>
                      <a:cubicBezTo>
                        <a:pt x="9544" y="9531"/>
                        <a:pt x="9513" y="9507"/>
                        <a:pt x="9481" y="9479"/>
                      </a:cubicBezTo>
                      <a:cubicBezTo>
                        <a:pt x="9412" y="9775"/>
                        <a:pt x="9334" y="10042"/>
                        <a:pt x="9292" y="10313"/>
                      </a:cubicBezTo>
                      <a:cubicBezTo>
                        <a:pt x="9266" y="10480"/>
                        <a:pt x="9214" y="10556"/>
                        <a:pt x="9034" y="10551"/>
                      </a:cubicBezTo>
                      <a:cubicBezTo>
                        <a:pt x="8863" y="10547"/>
                        <a:pt x="8759" y="10519"/>
                        <a:pt x="8706" y="10320"/>
                      </a:cubicBezTo>
                      <a:cubicBezTo>
                        <a:pt x="8600" y="9921"/>
                        <a:pt x="8450" y="9535"/>
                        <a:pt x="8320" y="9143"/>
                      </a:cubicBezTo>
                      <a:cubicBezTo>
                        <a:pt x="8221" y="8846"/>
                        <a:pt x="8056" y="8633"/>
                        <a:pt x="7839" y="8485"/>
                      </a:cubicBezTo>
                      <a:cubicBezTo>
                        <a:pt x="7662" y="8576"/>
                        <a:pt x="7462" y="8628"/>
                        <a:pt x="7250" y="8628"/>
                      </a:cubicBezTo>
                      <a:cubicBezTo>
                        <a:pt x="6535" y="8628"/>
                        <a:pt x="5955" y="8048"/>
                        <a:pt x="5955" y="7333"/>
                      </a:cubicBezTo>
                      <a:cubicBezTo>
                        <a:pt x="5955" y="7187"/>
                        <a:pt x="5980" y="7048"/>
                        <a:pt x="6024" y="6917"/>
                      </a:cubicBezTo>
                      <a:cubicBezTo>
                        <a:pt x="5776" y="7173"/>
                        <a:pt x="5429" y="7333"/>
                        <a:pt x="5045" y="7333"/>
                      </a:cubicBezTo>
                      <a:cubicBezTo>
                        <a:pt x="4291" y="7333"/>
                        <a:pt x="3680" y="6721"/>
                        <a:pt x="3680" y="5968"/>
                      </a:cubicBezTo>
                      <a:cubicBezTo>
                        <a:pt x="3680" y="5918"/>
                        <a:pt x="3683" y="5869"/>
                        <a:pt x="3688" y="5821"/>
                      </a:cubicBezTo>
                      <a:cubicBezTo>
                        <a:pt x="3254" y="5655"/>
                        <a:pt x="2945" y="5235"/>
                        <a:pt x="2945" y="4743"/>
                      </a:cubicBezTo>
                      <a:cubicBezTo>
                        <a:pt x="2945" y="4203"/>
                        <a:pt x="3316" y="3751"/>
                        <a:pt x="3816" y="3624"/>
                      </a:cubicBezTo>
                      <a:cubicBezTo>
                        <a:pt x="3843" y="3601"/>
                        <a:pt x="3869" y="3576"/>
                        <a:pt x="3894" y="3551"/>
                      </a:cubicBezTo>
                      <a:cubicBezTo>
                        <a:pt x="3893" y="3540"/>
                        <a:pt x="3890" y="3529"/>
                        <a:pt x="3890" y="3517"/>
                      </a:cubicBezTo>
                      <a:cubicBezTo>
                        <a:pt x="3890" y="3249"/>
                        <a:pt x="4079" y="3025"/>
                        <a:pt x="4332" y="2971"/>
                      </a:cubicBezTo>
                      <a:cubicBezTo>
                        <a:pt x="4335" y="2969"/>
                        <a:pt x="4337" y="2967"/>
                        <a:pt x="4340" y="2966"/>
                      </a:cubicBezTo>
                      <a:cubicBezTo>
                        <a:pt x="4464" y="2401"/>
                        <a:pt x="4968" y="1977"/>
                        <a:pt x="5570" y="1977"/>
                      </a:cubicBezTo>
                      <a:cubicBezTo>
                        <a:pt x="5768" y="1977"/>
                        <a:pt x="5954" y="2024"/>
                        <a:pt x="6121" y="2105"/>
                      </a:cubicBezTo>
                      <a:cubicBezTo>
                        <a:pt x="6158" y="2113"/>
                        <a:pt x="6195" y="2120"/>
                        <a:pt x="6234" y="2133"/>
                      </a:cubicBezTo>
                      <a:cubicBezTo>
                        <a:pt x="6245" y="2136"/>
                        <a:pt x="6254" y="2137"/>
                        <a:pt x="6264" y="2138"/>
                      </a:cubicBezTo>
                      <a:cubicBezTo>
                        <a:pt x="6396" y="1798"/>
                        <a:pt x="6724" y="1557"/>
                        <a:pt x="7110" y="1557"/>
                      </a:cubicBezTo>
                      <a:cubicBezTo>
                        <a:pt x="7281" y="1557"/>
                        <a:pt x="7438" y="1607"/>
                        <a:pt x="7575" y="1688"/>
                      </a:cubicBezTo>
                      <a:cubicBezTo>
                        <a:pt x="7688" y="1730"/>
                        <a:pt x="7786" y="1735"/>
                        <a:pt x="7890" y="1710"/>
                      </a:cubicBezTo>
                      <a:cubicBezTo>
                        <a:pt x="8042" y="1491"/>
                        <a:pt x="8294" y="1347"/>
                        <a:pt x="8580" y="1347"/>
                      </a:cubicBezTo>
                      <a:cubicBezTo>
                        <a:pt x="8828" y="1347"/>
                        <a:pt x="9048" y="1457"/>
                        <a:pt x="9202" y="1627"/>
                      </a:cubicBezTo>
                      <a:cubicBezTo>
                        <a:pt x="9239" y="1646"/>
                        <a:pt x="9276" y="1665"/>
                        <a:pt x="9313" y="1689"/>
                      </a:cubicBezTo>
                      <a:cubicBezTo>
                        <a:pt x="9375" y="1729"/>
                        <a:pt x="9431" y="1753"/>
                        <a:pt x="9494" y="1757"/>
                      </a:cubicBezTo>
                      <a:cubicBezTo>
                        <a:pt x="9612" y="1676"/>
                        <a:pt x="9755" y="1627"/>
                        <a:pt x="9910" y="1627"/>
                      </a:cubicBezTo>
                      <a:cubicBezTo>
                        <a:pt x="10237" y="1627"/>
                        <a:pt x="10511" y="1843"/>
                        <a:pt x="10607" y="2139"/>
                      </a:cubicBezTo>
                      <a:cubicBezTo>
                        <a:pt x="10619" y="2154"/>
                        <a:pt x="10632" y="2168"/>
                        <a:pt x="10645" y="2180"/>
                      </a:cubicBezTo>
                      <a:cubicBezTo>
                        <a:pt x="10735" y="2118"/>
                        <a:pt x="10843" y="2083"/>
                        <a:pt x="10960" y="2083"/>
                      </a:cubicBezTo>
                      <a:cubicBezTo>
                        <a:pt x="11174" y="2083"/>
                        <a:pt x="11358" y="2204"/>
                        <a:pt x="11452" y="2381"/>
                      </a:cubicBezTo>
                      <a:cubicBezTo>
                        <a:pt x="11477" y="2401"/>
                        <a:pt x="11502" y="2420"/>
                        <a:pt x="11528" y="2438"/>
                      </a:cubicBezTo>
                      <a:cubicBezTo>
                        <a:pt x="11603" y="2414"/>
                        <a:pt x="11682" y="2398"/>
                        <a:pt x="11765" y="2398"/>
                      </a:cubicBezTo>
                      <a:cubicBezTo>
                        <a:pt x="12190" y="2398"/>
                        <a:pt x="12535" y="2742"/>
                        <a:pt x="12535" y="3167"/>
                      </a:cubicBezTo>
                      <a:cubicBezTo>
                        <a:pt x="12535" y="3222"/>
                        <a:pt x="12529" y="3275"/>
                        <a:pt x="12518" y="3326"/>
                      </a:cubicBezTo>
                      <a:cubicBezTo>
                        <a:pt x="12521" y="3334"/>
                        <a:pt x="12523" y="3343"/>
                        <a:pt x="12525" y="3352"/>
                      </a:cubicBezTo>
                      <a:cubicBezTo>
                        <a:pt x="12866" y="3399"/>
                        <a:pt x="13130" y="3688"/>
                        <a:pt x="13130" y="4042"/>
                      </a:cubicBezTo>
                      <a:cubicBezTo>
                        <a:pt x="13130" y="4147"/>
                        <a:pt x="13106" y="4245"/>
                        <a:pt x="13064" y="4334"/>
                      </a:cubicBezTo>
                      <a:cubicBezTo>
                        <a:pt x="13065" y="4334"/>
                        <a:pt x="13480" y="4550"/>
                        <a:pt x="13183" y="4884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384" name="Google Shape;384;p43"/>
                <p:cNvGrpSpPr/>
                <p:nvPr/>
              </p:nvGrpSpPr>
              <p:grpSpPr>
                <a:xfrm>
                  <a:off x="9495942" y="1906614"/>
                  <a:ext cx="1580304" cy="1533945"/>
                  <a:chOff x="868897" y="3643919"/>
                  <a:chExt cx="3313182" cy="3215988"/>
                </a:xfrm>
              </p:grpSpPr>
              <p:sp>
                <p:nvSpPr>
                  <p:cNvPr id="385" name="Google Shape;385;p43"/>
                  <p:cNvSpPr/>
                  <p:nvPr/>
                </p:nvSpPr>
                <p:spPr>
                  <a:xfrm rot="-1489070">
                    <a:off x="1190992" y="3966801"/>
                    <a:ext cx="1971644" cy="1968573"/>
                  </a:xfrm>
                  <a:custGeom>
                    <a:rect b="b" l="l" r="r" t="t"/>
                    <a:pathLst>
                      <a:path extrusionOk="0" h="6114381" w="6123903">
                        <a:moveTo>
                          <a:pt x="3064893" y="1851552"/>
                        </a:moveTo>
                        <a:cubicBezTo>
                          <a:pt x="2391547" y="1851552"/>
                          <a:pt x="1845693" y="2397406"/>
                          <a:pt x="1845693" y="3070752"/>
                        </a:cubicBezTo>
                        <a:cubicBezTo>
                          <a:pt x="1845693" y="3744098"/>
                          <a:pt x="2391547" y="4289952"/>
                          <a:pt x="3064893" y="4289952"/>
                        </a:cubicBezTo>
                        <a:cubicBezTo>
                          <a:pt x="3738239" y="4289952"/>
                          <a:pt x="4284093" y="3744098"/>
                          <a:pt x="4284093" y="3070752"/>
                        </a:cubicBezTo>
                        <a:cubicBezTo>
                          <a:pt x="4284093" y="2397406"/>
                          <a:pt x="3738239" y="1851552"/>
                          <a:pt x="3064893" y="1851552"/>
                        </a:cubicBezTo>
                        <a:close/>
                        <a:moveTo>
                          <a:pt x="2686685" y="0"/>
                        </a:moveTo>
                        <a:lnTo>
                          <a:pt x="3422929" y="0"/>
                        </a:lnTo>
                        <a:lnTo>
                          <a:pt x="3678191" y="710255"/>
                        </a:lnTo>
                        <a:lnTo>
                          <a:pt x="3818556" y="751055"/>
                        </a:lnTo>
                        <a:cubicBezTo>
                          <a:pt x="3960958" y="797289"/>
                          <a:pt x="4097615" y="856271"/>
                          <a:pt x="4227179" y="926655"/>
                        </a:cubicBezTo>
                        <a:lnTo>
                          <a:pt x="4282555" y="960296"/>
                        </a:lnTo>
                        <a:lnTo>
                          <a:pt x="4970765" y="634253"/>
                        </a:lnTo>
                        <a:lnTo>
                          <a:pt x="5488211" y="1157995"/>
                        </a:lnTo>
                        <a:lnTo>
                          <a:pt x="5164247" y="1834816"/>
                        </a:lnTo>
                        <a:lnTo>
                          <a:pt x="5208991" y="1908466"/>
                        </a:lnTo>
                        <a:cubicBezTo>
                          <a:pt x="5279375" y="2038031"/>
                          <a:pt x="5338357" y="2174687"/>
                          <a:pt x="5384591" y="2317090"/>
                        </a:cubicBezTo>
                        <a:lnTo>
                          <a:pt x="5421936" y="2445569"/>
                        </a:lnTo>
                        <a:lnTo>
                          <a:pt x="6123903" y="2691449"/>
                        </a:lnTo>
                        <a:lnTo>
                          <a:pt x="6123903" y="3427693"/>
                        </a:lnTo>
                        <a:lnTo>
                          <a:pt x="5426625" y="3678291"/>
                        </a:lnTo>
                        <a:lnTo>
                          <a:pt x="5390304" y="3806584"/>
                        </a:lnTo>
                        <a:cubicBezTo>
                          <a:pt x="5346264" y="3945892"/>
                          <a:pt x="5290052" y="4079790"/>
                          <a:pt x="5222916" y="4207031"/>
                        </a:cubicBezTo>
                        <a:lnTo>
                          <a:pt x="5171917" y="4295117"/>
                        </a:lnTo>
                        <a:lnTo>
                          <a:pt x="5484219" y="4978630"/>
                        </a:lnTo>
                        <a:lnTo>
                          <a:pt x="4953361" y="5488772"/>
                        </a:lnTo>
                        <a:lnTo>
                          <a:pt x="4307701" y="5168660"/>
                        </a:lnTo>
                        <a:lnTo>
                          <a:pt x="4148601" y="5255702"/>
                        </a:lnTo>
                        <a:cubicBezTo>
                          <a:pt x="4033899" y="5312702"/>
                          <a:pt x="3914073" y="5360936"/>
                          <a:pt x="3789999" y="5399527"/>
                        </a:cubicBezTo>
                        <a:lnTo>
                          <a:pt x="3672243" y="5429805"/>
                        </a:lnTo>
                        <a:lnTo>
                          <a:pt x="3432454" y="6114381"/>
                        </a:lnTo>
                        <a:lnTo>
                          <a:pt x="2696210" y="6114381"/>
                        </a:lnTo>
                        <a:lnTo>
                          <a:pt x="2450436" y="5430525"/>
                        </a:lnTo>
                        <a:lnTo>
                          <a:pt x="2329062" y="5396163"/>
                        </a:lnTo>
                        <a:cubicBezTo>
                          <a:pt x="2189754" y="5352123"/>
                          <a:pt x="2055856" y="5295911"/>
                          <a:pt x="1928614" y="5228775"/>
                        </a:cubicBezTo>
                        <a:lnTo>
                          <a:pt x="1815331" y="5163187"/>
                        </a:lnTo>
                        <a:lnTo>
                          <a:pt x="1167731" y="5490605"/>
                        </a:lnTo>
                        <a:lnTo>
                          <a:pt x="637011" y="4980320"/>
                        </a:lnTo>
                        <a:lnTo>
                          <a:pt x="949593" y="4281769"/>
                        </a:lnTo>
                        <a:lnTo>
                          <a:pt x="879944" y="4154460"/>
                        </a:lnTo>
                        <a:cubicBezTo>
                          <a:pt x="822944" y="4039758"/>
                          <a:pt x="774710" y="3919932"/>
                          <a:pt x="736119" y="3795858"/>
                        </a:cubicBezTo>
                        <a:lnTo>
                          <a:pt x="704946" y="3674624"/>
                        </a:lnTo>
                        <a:lnTo>
                          <a:pt x="0" y="3427700"/>
                        </a:lnTo>
                        <a:lnTo>
                          <a:pt x="0" y="2691456"/>
                        </a:lnTo>
                        <a:lnTo>
                          <a:pt x="710874" y="2435971"/>
                        </a:lnTo>
                        <a:lnTo>
                          <a:pt x="739483" y="2334920"/>
                        </a:lnTo>
                        <a:cubicBezTo>
                          <a:pt x="783523" y="2195614"/>
                          <a:pt x="839735" y="2061715"/>
                          <a:pt x="906871" y="1934473"/>
                        </a:cubicBezTo>
                        <a:lnTo>
                          <a:pt x="966845" y="1830886"/>
                        </a:lnTo>
                        <a:lnTo>
                          <a:pt x="638488" y="1160565"/>
                        </a:lnTo>
                        <a:lnTo>
                          <a:pt x="1155427" y="636323"/>
                        </a:lnTo>
                        <a:lnTo>
                          <a:pt x="1849874" y="957643"/>
                        </a:lnTo>
                        <a:lnTo>
                          <a:pt x="1981186" y="885803"/>
                        </a:lnTo>
                        <a:cubicBezTo>
                          <a:pt x="2095887" y="828803"/>
                          <a:pt x="2215713" y="780570"/>
                          <a:pt x="2339788" y="741978"/>
                        </a:cubicBezTo>
                        <a:lnTo>
                          <a:pt x="2435401" y="717393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86" name="Google Shape;386;p43"/>
                  <p:cNvSpPr/>
                  <p:nvPr/>
                </p:nvSpPr>
                <p:spPr>
                  <a:xfrm rot="-309865">
                    <a:off x="1788507" y="5851303"/>
                    <a:ext cx="968485" cy="966979"/>
                  </a:xfrm>
                  <a:custGeom>
                    <a:rect b="b" l="l" r="r" t="t"/>
                    <a:pathLst>
                      <a:path extrusionOk="0" h="6114381" w="6123903">
                        <a:moveTo>
                          <a:pt x="3064893" y="1851552"/>
                        </a:moveTo>
                        <a:cubicBezTo>
                          <a:pt x="2391547" y="1851552"/>
                          <a:pt x="1845693" y="2397406"/>
                          <a:pt x="1845693" y="3070752"/>
                        </a:cubicBezTo>
                        <a:cubicBezTo>
                          <a:pt x="1845693" y="3744098"/>
                          <a:pt x="2391547" y="4289952"/>
                          <a:pt x="3064893" y="4289952"/>
                        </a:cubicBezTo>
                        <a:cubicBezTo>
                          <a:pt x="3738239" y="4289952"/>
                          <a:pt x="4284093" y="3744098"/>
                          <a:pt x="4284093" y="3070752"/>
                        </a:cubicBezTo>
                        <a:cubicBezTo>
                          <a:pt x="4284093" y="2397406"/>
                          <a:pt x="3738239" y="1851552"/>
                          <a:pt x="3064893" y="1851552"/>
                        </a:cubicBezTo>
                        <a:close/>
                        <a:moveTo>
                          <a:pt x="2686685" y="0"/>
                        </a:moveTo>
                        <a:lnTo>
                          <a:pt x="3422929" y="0"/>
                        </a:lnTo>
                        <a:lnTo>
                          <a:pt x="3678191" y="710255"/>
                        </a:lnTo>
                        <a:lnTo>
                          <a:pt x="3818556" y="751055"/>
                        </a:lnTo>
                        <a:cubicBezTo>
                          <a:pt x="3960958" y="797289"/>
                          <a:pt x="4097615" y="856271"/>
                          <a:pt x="4227179" y="926655"/>
                        </a:cubicBezTo>
                        <a:lnTo>
                          <a:pt x="4282555" y="960296"/>
                        </a:lnTo>
                        <a:lnTo>
                          <a:pt x="4970765" y="634253"/>
                        </a:lnTo>
                        <a:lnTo>
                          <a:pt x="5488211" y="1157995"/>
                        </a:lnTo>
                        <a:lnTo>
                          <a:pt x="5164247" y="1834816"/>
                        </a:lnTo>
                        <a:lnTo>
                          <a:pt x="5208991" y="1908466"/>
                        </a:lnTo>
                        <a:cubicBezTo>
                          <a:pt x="5279375" y="2038031"/>
                          <a:pt x="5338357" y="2174687"/>
                          <a:pt x="5384591" y="2317090"/>
                        </a:cubicBezTo>
                        <a:lnTo>
                          <a:pt x="5421936" y="2445569"/>
                        </a:lnTo>
                        <a:lnTo>
                          <a:pt x="6123903" y="2691449"/>
                        </a:lnTo>
                        <a:lnTo>
                          <a:pt x="6123903" y="3427693"/>
                        </a:lnTo>
                        <a:lnTo>
                          <a:pt x="5426625" y="3678291"/>
                        </a:lnTo>
                        <a:lnTo>
                          <a:pt x="5390304" y="3806584"/>
                        </a:lnTo>
                        <a:cubicBezTo>
                          <a:pt x="5346264" y="3945892"/>
                          <a:pt x="5290052" y="4079790"/>
                          <a:pt x="5222916" y="4207031"/>
                        </a:cubicBezTo>
                        <a:lnTo>
                          <a:pt x="5171917" y="4295117"/>
                        </a:lnTo>
                        <a:lnTo>
                          <a:pt x="5484219" y="4978630"/>
                        </a:lnTo>
                        <a:lnTo>
                          <a:pt x="4953361" y="5488772"/>
                        </a:lnTo>
                        <a:lnTo>
                          <a:pt x="4307701" y="5168660"/>
                        </a:lnTo>
                        <a:lnTo>
                          <a:pt x="4148601" y="5255702"/>
                        </a:lnTo>
                        <a:cubicBezTo>
                          <a:pt x="4033899" y="5312702"/>
                          <a:pt x="3914073" y="5360936"/>
                          <a:pt x="3789999" y="5399527"/>
                        </a:cubicBezTo>
                        <a:lnTo>
                          <a:pt x="3672243" y="5429805"/>
                        </a:lnTo>
                        <a:lnTo>
                          <a:pt x="3432454" y="6114381"/>
                        </a:lnTo>
                        <a:lnTo>
                          <a:pt x="2696210" y="6114381"/>
                        </a:lnTo>
                        <a:lnTo>
                          <a:pt x="2450436" y="5430525"/>
                        </a:lnTo>
                        <a:lnTo>
                          <a:pt x="2329062" y="5396163"/>
                        </a:lnTo>
                        <a:cubicBezTo>
                          <a:pt x="2189754" y="5352123"/>
                          <a:pt x="2055856" y="5295911"/>
                          <a:pt x="1928614" y="5228775"/>
                        </a:cubicBezTo>
                        <a:lnTo>
                          <a:pt x="1815331" y="5163187"/>
                        </a:lnTo>
                        <a:lnTo>
                          <a:pt x="1167731" y="5490605"/>
                        </a:lnTo>
                        <a:lnTo>
                          <a:pt x="637011" y="4980320"/>
                        </a:lnTo>
                        <a:lnTo>
                          <a:pt x="949593" y="4281769"/>
                        </a:lnTo>
                        <a:lnTo>
                          <a:pt x="879944" y="4154460"/>
                        </a:lnTo>
                        <a:cubicBezTo>
                          <a:pt x="822944" y="4039758"/>
                          <a:pt x="774710" y="3919932"/>
                          <a:pt x="736119" y="3795858"/>
                        </a:cubicBezTo>
                        <a:lnTo>
                          <a:pt x="704946" y="3674624"/>
                        </a:lnTo>
                        <a:lnTo>
                          <a:pt x="0" y="3427700"/>
                        </a:lnTo>
                        <a:lnTo>
                          <a:pt x="0" y="2691456"/>
                        </a:lnTo>
                        <a:lnTo>
                          <a:pt x="710874" y="2435971"/>
                        </a:lnTo>
                        <a:lnTo>
                          <a:pt x="739483" y="2334920"/>
                        </a:lnTo>
                        <a:cubicBezTo>
                          <a:pt x="783523" y="2195614"/>
                          <a:pt x="839735" y="2061715"/>
                          <a:pt x="906871" y="1934473"/>
                        </a:cubicBezTo>
                        <a:lnTo>
                          <a:pt x="966845" y="1830886"/>
                        </a:lnTo>
                        <a:lnTo>
                          <a:pt x="638488" y="1160565"/>
                        </a:lnTo>
                        <a:lnTo>
                          <a:pt x="1155427" y="636323"/>
                        </a:lnTo>
                        <a:lnTo>
                          <a:pt x="1849874" y="957643"/>
                        </a:lnTo>
                        <a:lnTo>
                          <a:pt x="1981186" y="885803"/>
                        </a:lnTo>
                        <a:cubicBezTo>
                          <a:pt x="2095887" y="828803"/>
                          <a:pt x="2215713" y="780570"/>
                          <a:pt x="2339788" y="741978"/>
                        </a:cubicBezTo>
                        <a:lnTo>
                          <a:pt x="2435401" y="717393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87" name="Google Shape;387;p43"/>
                  <p:cNvSpPr/>
                  <p:nvPr/>
                </p:nvSpPr>
                <p:spPr>
                  <a:xfrm rot="-309865">
                    <a:off x="2817783" y="5466494"/>
                    <a:ext cx="968485" cy="966979"/>
                  </a:xfrm>
                  <a:custGeom>
                    <a:rect b="b" l="l" r="r" t="t"/>
                    <a:pathLst>
                      <a:path extrusionOk="0" h="6114381" w="6123903">
                        <a:moveTo>
                          <a:pt x="3064893" y="1851552"/>
                        </a:moveTo>
                        <a:cubicBezTo>
                          <a:pt x="2391547" y="1851552"/>
                          <a:pt x="1845693" y="2397406"/>
                          <a:pt x="1845693" y="3070752"/>
                        </a:cubicBezTo>
                        <a:cubicBezTo>
                          <a:pt x="1845693" y="3744098"/>
                          <a:pt x="2391547" y="4289952"/>
                          <a:pt x="3064893" y="4289952"/>
                        </a:cubicBezTo>
                        <a:cubicBezTo>
                          <a:pt x="3738239" y="4289952"/>
                          <a:pt x="4284093" y="3744098"/>
                          <a:pt x="4284093" y="3070752"/>
                        </a:cubicBezTo>
                        <a:cubicBezTo>
                          <a:pt x="4284093" y="2397406"/>
                          <a:pt x="3738239" y="1851552"/>
                          <a:pt x="3064893" y="1851552"/>
                        </a:cubicBezTo>
                        <a:close/>
                        <a:moveTo>
                          <a:pt x="2686685" y="0"/>
                        </a:moveTo>
                        <a:lnTo>
                          <a:pt x="3422929" y="0"/>
                        </a:lnTo>
                        <a:lnTo>
                          <a:pt x="3678191" y="710255"/>
                        </a:lnTo>
                        <a:lnTo>
                          <a:pt x="3818556" y="751055"/>
                        </a:lnTo>
                        <a:cubicBezTo>
                          <a:pt x="3960958" y="797289"/>
                          <a:pt x="4097615" y="856271"/>
                          <a:pt x="4227179" y="926655"/>
                        </a:cubicBezTo>
                        <a:lnTo>
                          <a:pt x="4282555" y="960296"/>
                        </a:lnTo>
                        <a:lnTo>
                          <a:pt x="4970765" y="634253"/>
                        </a:lnTo>
                        <a:lnTo>
                          <a:pt x="5488211" y="1157995"/>
                        </a:lnTo>
                        <a:lnTo>
                          <a:pt x="5164247" y="1834816"/>
                        </a:lnTo>
                        <a:lnTo>
                          <a:pt x="5208991" y="1908466"/>
                        </a:lnTo>
                        <a:cubicBezTo>
                          <a:pt x="5279375" y="2038031"/>
                          <a:pt x="5338357" y="2174687"/>
                          <a:pt x="5384591" y="2317090"/>
                        </a:cubicBezTo>
                        <a:lnTo>
                          <a:pt x="5421936" y="2445569"/>
                        </a:lnTo>
                        <a:lnTo>
                          <a:pt x="6123903" y="2691449"/>
                        </a:lnTo>
                        <a:lnTo>
                          <a:pt x="6123903" y="3427693"/>
                        </a:lnTo>
                        <a:lnTo>
                          <a:pt x="5426625" y="3678291"/>
                        </a:lnTo>
                        <a:lnTo>
                          <a:pt x="5390304" y="3806584"/>
                        </a:lnTo>
                        <a:cubicBezTo>
                          <a:pt x="5346264" y="3945892"/>
                          <a:pt x="5290052" y="4079790"/>
                          <a:pt x="5222916" y="4207031"/>
                        </a:cubicBezTo>
                        <a:lnTo>
                          <a:pt x="5171917" y="4295117"/>
                        </a:lnTo>
                        <a:lnTo>
                          <a:pt x="5484219" y="4978630"/>
                        </a:lnTo>
                        <a:lnTo>
                          <a:pt x="4953361" y="5488772"/>
                        </a:lnTo>
                        <a:lnTo>
                          <a:pt x="4307701" y="5168660"/>
                        </a:lnTo>
                        <a:lnTo>
                          <a:pt x="4148601" y="5255702"/>
                        </a:lnTo>
                        <a:cubicBezTo>
                          <a:pt x="4033899" y="5312702"/>
                          <a:pt x="3914073" y="5360936"/>
                          <a:pt x="3789999" y="5399527"/>
                        </a:cubicBezTo>
                        <a:lnTo>
                          <a:pt x="3672243" y="5429805"/>
                        </a:lnTo>
                        <a:lnTo>
                          <a:pt x="3432454" y="6114381"/>
                        </a:lnTo>
                        <a:lnTo>
                          <a:pt x="2696210" y="6114381"/>
                        </a:lnTo>
                        <a:lnTo>
                          <a:pt x="2450436" y="5430525"/>
                        </a:lnTo>
                        <a:lnTo>
                          <a:pt x="2329062" y="5396163"/>
                        </a:lnTo>
                        <a:cubicBezTo>
                          <a:pt x="2189754" y="5352123"/>
                          <a:pt x="2055856" y="5295911"/>
                          <a:pt x="1928614" y="5228775"/>
                        </a:cubicBezTo>
                        <a:lnTo>
                          <a:pt x="1815331" y="5163187"/>
                        </a:lnTo>
                        <a:lnTo>
                          <a:pt x="1167731" y="5490605"/>
                        </a:lnTo>
                        <a:lnTo>
                          <a:pt x="637011" y="4980320"/>
                        </a:lnTo>
                        <a:lnTo>
                          <a:pt x="949593" y="4281769"/>
                        </a:lnTo>
                        <a:lnTo>
                          <a:pt x="879944" y="4154460"/>
                        </a:lnTo>
                        <a:cubicBezTo>
                          <a:pt x="822944" y="4039758"/>
                          <a:pt x="774710" y="3919932"/>
                          <a:pt x="736119" y="3795858"/>
                        </a:cubicBezTo>
                        <a:lnTo>
                          <a:pt x="704946" y="3674624"/>
                        </a:lnTo>
                        <a:lnTo>
                          <a:pt x="0" y="3427700"/>
                        </a:lnTo>
                        <a:lnTo>
                          <a:pt x="0" y="2691456"/>
                        </a:lnTo>
                        <a:lnTo>
                          <a:pt x="710874" y="2435971"/>
                        </a:lnTo>
                        <a:lnTo>
                          <a:pt x="739483" y="2334920"/>
                        </a:lnTo>
                        <a:cubicBezTo>
                          <a:pt x="783523" y="2195614"/>
                          <a:pt x="839735" y="2061715"/>
                          <a:pt x="906871" y="1934473"/>
                        </a:cubicBezTo>
                        <a:lnTo>
                          <a:pt x="966845" y="1830886"/>
                        </a:lnTo>
                        <a:lnTo>
                          <a:pt x="638488" y="1160565"/>
                        </a:lnTo>
                        <a:lnTo>
                          <a:pt x="1155427" y="636323"/>
                        </a:lnTo>
                        <a:lnTo>
                          <a:pt x="1849874" y="957643"/>
                        </a:lnTo>
                        <a:lnTo>
                          <a:pt x="1981186" y="885803"/>
                        </a:lnTo>
                        <a:cubicBezTo>
                          <a:pt x="2095887" y="828803"/>
                          <a:pt x="2215713" y="780570"/>
                          <a:pt x="2339788" y="741978"/>
                        </a:cubicBezTo>
                        <a:lnTo>
                          <a:pt x="2435401" y="717393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88" name="Google Shape;388;p43"/>
                  <p:cNvSpPr/>
                  <p:nvPr/>
                </p:nvSpPr>
                <p:spPr>
                  <a:xfrm rot="-309865">
                    <a:off x="3172038" y="4372492"/>
                    <a:ext cx="968485" cy="966979"/>
                  </a:xfrm>
                  <a:custGeom>
                    <a:rect b="b" l="l" r="r" t="t"/>
                    <a:pathLst>
                      <a:path extrusionOk="0" h="6114381" w="6123903">
                        <a:moveTo>
                          <a:pt x="3064893" y="1851552"/>
                        </a:moveTo>
                        <a:cubicBezTo>
                          <a:pt x="2391547" y="1851552"/>
                          <a:pt x="1845693" y="2397406"/>
                          <a:pt x="1845693" y="3070752"/>
                        </a:cubicBezTo>
                        <a:cubicBezTo>
                          <a:pt x="1845693" y="3744098"/>
                          <a:pt x="2391547" y="4289952"/>
                          <a:pt x="3064893" y="4289952"/>
                        </a:cubicBezTo>
                        <a:cubicBezTo>
                          <a:pt x="3738239" y="4289952"/>
                          <a:pt x="4284093" y="3744098"/>
                          <a:pt x="4284093" y="3070752"/>
                        </a:cubicBezTo>
                        <a:cubicBezTo>
                          <a:pt x="4284093" y="2397406"/>
                          <a:pt x="3738239" y="1851552"/>
                          <a:pt x="3064893" y="1851552"/>
                        </a:cubicBezTo>
                        <a:close/>
                        <a:moveTo>
                          <a:pt x="2686685" y="0"/>
                        </a:moveTo>
                        <a:lnTo>
                          <a:pt x="3422929" y="0"/>
                        </a:lnTo>
                        <a:lnTo>
                          <a:pt x="3678191" y="710255"/>
                        </a:lnTo>
                        <a:lnTo>
                          <a:pt x="3818556" y="751055"/>
                        </a:lnTo>
                        <a:cubicBezTo>
                          <a:pt x="3960958" y="797289"/>
                          <a:pt x="4097615" y="856271"/>
                          <a:pt x="4227179" y="926655"/>
                        </a:cubicBezTo>
                        <a:lnTo>
                          <a:pt x="4282555" y="960296"/>
                        </a:lnTo>
                        <a:lnTo>
                          <a:pt x="4970765" y="634253"/>
                        </a:lnTo>
                        <a:lnTo>
                          <a:pt x="5488211" y="1157995"/>
                        </a:lnTo>
                        <a:lnTo>
                          <a:pt x="5164247" y="1834816"/>
                        </a:lnTo>
                        <a:lnTo>
                          <a:pt x="5208991" y="1908466"/>
                        </a:lnTo>
                        <a:cubicBezTo>
                          <a:pt x="5279375" y="2038031"/>
                          <a:pt x="5338357" y="2174687"/>
                          <a:pt x="5384591" y="2317090"/>
                        </a:cubicBezTo>
                        <a:lnTo>
                          <a:pt x="5421936" y="2445569"/>
                        </a:lnTo>
                        <a:lnTo>
                          <a:pt x="6123903" y="2691449"/>
                        </a:lnTo>
                        <a:lnTo>
                          <a:pt x="6123903" y="3427693"/>
                        </a:lnTo>
                        <a:lnTo>
                          <a:pt x="5426625" y="3678291"/>
                        </a:lnTo>
                        <a:lnTo>
                          <a:pt x="5390304" y="3806584"/>
                        </a:lnTo>
                        <a:cubicBezTo>
                          <a:pt x="5346264" y="3945892"/>
                          <a:pt x="5290052" y="4079790"/>
                          <a:pt x="5222916" y="4207031"/>
                        </a:cubicBezTo>
                        <a:lnTo>
                          <a:pt x="5171917" y="4295117"/>
                        </a:lnTo>
                        <a:lnTo>
                          <a:pt x="5484219" y="4978630"/>
                        </a:lnTo>
                        <a:lnTo>
                          <a:pt x="4953361" y="5488772"/>
                        </a:lnTo>
                        <a:lnTo>
                          <a:pt x="4307701" y="5168660"/>
                        </a:lnTo>
                        <a:lnTo>
                          <a:pt x="4148601" y="5255702"/>
                        </a:lnTo>
                        <a:cubicBezTo>
                          <a:pt x="4033899" y="5312702"/>
                          <a:pt x="3914073" y="5360936"/>
                          <a:pt x="3789999" y="5399527"/>
                        </a:cubicBezTo>
                        <a:lnTo>
                          <a:pt x="3672243" y="5429805"/>
                        </a:lnTo>
                        <a:lnTo>
                          <a:pt x="3432454" y="6114381"/>
                        </a:lnTo>
                        <a:lnTo>
                          <a:pt x="2696210" y="6114381"/>
                        </a:lnTo>
                        <a:lnTo>
                          <a:pt x="2450436" y="5430525"/>
                        </a:lnTo>
                        <a:lnTo>
                          <a:pt x="2329062" y="5396163"/>
                        </a:lnTo>
                        <a:cubicBezTo>
                          <a:pt x="2189754" y="5352123"/>
                          <a:pt x="2055856" y="5295911"/>
                          <a:pt x="1928614" y="5228775"/>
                        </a:cubicBezTo>
                        <a:lnTo>
                          <a:pt x="1815331" y="5163187"/>
                        </a:lnTo>
                        <a:lnTo>
                          <a:pt x="1167731" y="5490605"/>
                        </a:lnTo>
                        <a:lnTo>
                          <a:pt x="637011" y="4980320"/>
                        </a:lnTo>
                        <a:lnTo>
                          <a:pt x="949593" y="4281769"/>
                        </a:lnTo>
                        <a:lnTo>
                          <a:pt x="879944" y="4154460"/>
                        </a:lnTo>
                        <a:cubicBezTo>
                          <a:pt x="822944" y="4039758"/>
                          <a:pt x="774710" y="3919932"/>
                          <a:pt x="736119" y="3795858"/>
                        </a:cubicBezTo>
                        <a:lnTo>
                          <a:pt x="704946" y="3674624"/>
                        </a:lnTo>
                        <a:lnTo>
                          <a:pt x="0" y="3427700"/>
                        </a:lnTo>
                        <a:lnTo>
                          <a:pt x="0" y="2691456"/>
                        </a:lnTo>
                        <a:lnTo>
                          <a:pt x="710874" y="2435971"/>
                        </a:lnTo>
                        <a:lnTo>
                          <a:pt x="739483" y="2334920"/>
                        </a:lnTo>
                        <a:cubicBezTo>
                          <a:pt x="783523" y="2195614"/>
                          <a:pt x="839735" y="2061715"/>
                          <a:pt x="906871" y="1934473"/>
                        </a:cubicBezTo>
                        <a:lnTo>
                          <a:pt x="966845" y="1830886"/>
                        </a:lnTo>
                        <a:lnTo>
                          <a:pt x="638488" y="1160565"/>
                        </a:lnTo>
                        <a:lnTo>
                          <a:pt x="1155427" y="636323"/>
                        </a:lnTo>
                        <a:lnTo>
                          <a:pt x="1849874" y="957643"/>
                        </a:lnTo>
                        <a:lnTo>
                          <a:pt x="1981186" y="885803"/>
                        </a:lnTo>
                        <a:cubicBezTo>
                          <a:pt x="2095887" y="828803"/>
                          <a:pt x="2215713" y="780570"/>
                          <a:pt x="2339788" y="741978"/>
                        </a:cubicBezTo>
                        <a:lnTo>
                          <a:pt x="2435401" y="717393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grpSp>
        <p:nvGrpSpPr>
          <p:cNvPr id="389" name="Google Shape;389;p43"/>
          <p:cNvGrpSpPr/>
          <p:nvPr/>
        </p:nvGrpSpPr>
        <p:grpSpPr>
          <a:xfrm>
            <a:off x="7869013" y="1883481"/>
            <a:ext cx="1057031" cy="936128"/>
            <a:chOff x="8096988" y="1899587"/>
            <a:chExt cx="1189011" cy="1053012"/>
          </a:xfrm>
        </p:grpSpPr>
        <p:sp>
          <p:nvSpPr>
            <p:cNvPr id="390" name="Google Shape;390;p43"/>
            <p:cNvSpPr/>
            <p:nvPr/>
          </p:nvSpPr>
          <p:spPr>
            <a:xfrm>
              <a:off x="8171983" y="1899587"/>
              <a:ext cx="1051723" cy="1053012"/>
            </a:xfrm>
            <a:prstGeom prst="ellipse">
              <a:avLst/>
            </a:prstGeom>
            <a:solidFill>
              <a:schemeClr val="accent3"/>
            </a:solidFill>
            <a:ln cap="flat" cmpd="sng" w="1270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" dir="54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91" name="Google Shape;391;p43"/>
            <p:cNvGrpSpPr/>
            <p:nvPr/>
          </p:nvGrpSpPr>
          <p:grpSpPr>
            <a:xfrm>
              <a:off x="8096988" y="2081393"/>
              <a:ext cx="1189011" cy="609173"/>
              <a:chOff x="8096988" y="2043293"/>
              <a:chExt cx="1189011" cy="609173"/>
            </a:xfrm>
          </p:grpSpPr>
          <p:sp>
            <p:nvSpPr>
              <p:cNvPr id="392" name="Google Shape;392;p43"/>
              <p:cNvSpPr txBox="1"/>
              <p:nvPr/>
            </p:nvSpPr>
            <p:spPr>
              <a:xfrm>
                <a:off x="8096988" y="2360078"/>
                <a:ext cx="1189011" cy="2923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300"/>
                  <a:buFont typeface="Arial"/>
                  <a:buNone/>
                </a:pPr>
                <a:r>
                  <a:rPr b="0" i="0" lang="en-US" sz="10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Commitment</a:t>
                </a:r>
                <a:endParaRPr b="0" i="0" sz="1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43"/>
              <p:cNvSpPr/>
              <p:nvPr/>
            </p:nvSpPr>
            <p:spPr>
              <a:xfrm>
                <a:off x="8517628" y="2043293"/>
                <a:ext cx="347730" cy="347568"/>
              </a:xfrm>
              <a:custGeom>
                <a:rect b="b" l="l" r="r" t="t"/>
                <a:pathLst>
                  <a:path extrusionOk="0" h="4307" w="4309">
                    <a:moveTo>
                      <a:pt x="2155" y="0"/>
                    </a:moveTo>
                    <a:lnTo>
                      <a:pt x="2024" y="4"/>
                    </a:lnTo>
                    <a:lnTo>
                      <a:pt x="1894" y="16"/>
                    </a:lnTo>
                    <a:lnTo>
                      <a:pt x="1767" y="36"/>
                    </a:lnTo>
                    <a:lnTo>
                      <a:pt x="1642" y="62"/>
                    </a:lnTo>
                    <a:lnTo>
                      <a:pt x="1522" y="94"/>
                    </a:lnTo>
                    <a:lnTo>
                      <a:pt x="1403" y="135"/>
                    </a:lnTo>
                    <a:lnTo>
                      <a:pt x="1287" y="182"/>
                    </a:lnTo>
                    <a:lnTo>
                      <a:pt x="1175" y="236"/>
                    </a:lnTo>
                    <a:lnTo>
                      <a:pt x="1067" y="295"/>
                    </a:lnTo>
                    <a:lnTo>
                      <a:pt x="962" y="360"/>
                    </a:lnTo>
                    <a:lnTo>
                      <a:pt x="862" y="431"/>
                    </a:lnTo>
                    <a:lnTo>
                      <a:pt x="766" y="507"/>
                    </a:lnTo>
                    <a:lnTo>
                      <a:pt x="674" y="588"/>
                    </a:lnTo>
                    <a:lnTo>
                      <a:pt x="588" y="676"/>
                    </a:lnTo>
                    <a:lnTo>
                      <a:pt x="507" y="766"/>
                    </a:lnTo>
                    <a:lnTo>
                      <a:pt x="431" y="863"/>
                    </a:lnTo>
                    <a:lnTo>
                      <a:pt x="360" y="962"/>
                    </a:lnTo>
                    <a:lnTo>
                      <a:pt x="294" y="1067"/>
                    </a:lnTo>
                    <a:lnTo>
                      <a:pt x="234" y="1176"/>
                    </a:lnTo>
                    <a:lnTo>
                      <a:pt x="182" y="1287"/>
                    </a:lnTo>
                    <a:lnTo>
                      <a:pt x="135" y="1402"/>
                    </a:lnTo>
                    <a:lnTo>
                      <a:pt x="94" y="1521"/>
                    </a:lnTo>
                    <a:lnTo>
                      <a:pt x="61" y="1643"/>
                    </a:lnTo>
                    <a:lnTo>
                      <a:pt x="35" y="1766"/>
                    </a:lnTo>
                    <a:lnTo>
                      <a:pt x="15" y="1893"/>
                    </a:lnTo>
                    <a:lnTo>
                      <a:pt x="4" y="2023"/>
                    </a:lnTo>
                    <a:lnTo>
                      <a:pt x="0" y="2154"/>
                    </a:lnTo>
                    <a:lnTo>
                      <a:pt x="4" y="2285"/>
                    </a:lnTo>
                    <a:lnTo>
                      <a:pt x="15" y="2414"/>
                    </a:lnTo>
                    <a:lnTo>
                      <a:pt x="35" y="2541"/>
                    </a:lnTo>
                    <a:lnTo>
                      <a:pt x="61" y="2666"/>
                    </a:lnTo>
                    <a:lnTo>
                      <a:pt x="94" y="2787"/>
                    </a:lnTo>
                    <a:lnTo>
                      <a:pt x="135" y="2905"/>
                    </a:lnTo>
                    <a:lnTo>
                      <a:pt x="182" y="3020"/>
                    </a:lnTo>
                    <a:lnTo>
                      <a:pt x="234" y="3133"/>
                    </a:lnTo>
                    <a:lnTo>
                      <a:pt x="294" y="3240"/>
                    </a:lnTo>
                    <a:lnTo>
                      <a:pt x="360" y="3345"/>
                    </a:lnTo>
                    <a:lnTo>
                      <a:pt x="431" y="3446"/>
                    </a:lnTo>
                    <a:lnTo>
                      <a:pt x="507" y="3541"/>
                    </a:lnTo>
                    <a:lnTo>
                      <a:pt x="588" y="3633"/>
                    </a:lnTo>
                    <a:lnTo>
                      <a:pt x="674" y="3719"/>
                    </a:lnTo>
                    <a:lnTo>
                      <a:pt x="766" y="3801"/>
                    </a:lnTo>
                    <a:lnTo>
                      <a:pt x="862" y="3876"/>
                    </a:lnTo>
                    <a:lnTo>
                      <a:pt x="962" y="3948"/>
                    </a:lnTo>
                    <a:lnTo>
                      <a:pt x="1067" y="4013"/>
                    </a:lnTo>
                    <a:lnTo>
                      <a:pt x="1175" y="4073"/>
                    </a:lnTo>
                    <a:lnTo>
                      <a:pt x="1287" y="4125"/>
                    </a:lnTo>
                    <a:lnTo>
                      <a:pt x="1403" y="4172"/>
                    </a:lnTo>
                    <a:lnTo>
                      <a:pt x="1522" y="4213"/>
                    </a:lnTo>
                    <a:lnTo>
                      <a:pt x="1642" y="4246"/>
                    </a:lnTo>
                    <a:lnTo>
                      <a:pt x="1767" y="4273"/>
                    </a:lnTo>
                    <a:lnTo>
                      <a:pt x="1894" y="4291"/>
                    </a:lnTo>
                    <a:lnTo>
                      <a:pt x="2024" y="4303"/>
                    </a:lnTo>
                    <a:lnTo>
                      <a:pt x="2155" y="4307"/>
                    </a:lnTo>
                    <a:lnTo>
                      <a:pt x="2285" y="4303"/>
                    </a:lnTo>
                    <a:lnTo>
                      <a:pt x="2415" y="4291"/>
                    </a:lnTo>
                    <a:lnTo>
                      <a:pt x="2542" y="4273"/>
                    </a:lnTo>
                    <a:lnTo>
                      <a:pt x="2667" y="4246"/>
                    </a:lnTo>
                    <a:lnTo>
                      <a:pt x="2787" y="4213"/>
                    </a:lnTo>
                    <a:lnTo>
                      <a:pt x="2906" y="4172"/>
                    </a:lnTo>
                    <a:lnTo>
                      <a:pt x="3022" y="4125"/>
                    </a:lnTo>
                    <a:lnTo>
                      <a:pt x="3134" y="4073"/>
                    </a:lnTo>
                    <a:lnTo>
                      <a:pt x="3242" y="4013"/>
                    </a:lnTo>
                    <a:lnTo>
                      <a:pt x="3347" y="3948"/>
                    </a:lnTo>
                    <a:lnTo>
                      <a:pt x="3447" y="3876"/>
                    </a:lnTo>
                    <a:lnTo>
                      <a:pt x="3543" y="3801"/>
                    </a:lnTo>
                    <a:lnTo>
                      <a:pt x="3635" y="3719"/>
                    </a:lnTo>
                    <a:lnTo>
                      <a:pt x="3721" y="3633"/>
                    </a:lnTo>
                    <a:lnTo>
                      <a:pt x="3802" y="3541"/>
                    </a:lnTo>
                    <a:lnTo>
                      <a:pt x="3878" y="3446"/>
                    </a:lnTo>
                    <a:lnTo>
                      <a:pt x="3949" y="3345"/>
                    </a:lnTo>
                    <a:lnTo>
                      <a:pt x="4015" y="3240"/>
                    </a:lnTo>
                    <a:lnTo>
                      <a:pt x="4075" y="3133"/>
                    </a:lnTo>
                    <a:lnTo>
                      <a:pt x="4127" y="3020"/>
                    </a:lnTo>
                    <a:lnTo>
                      <a:pt x="4174" y="2905"/>
                    </a:lnTo>
                    <a:lnTo>
                      <a:pt x="4215" y="2787"/>
                    </a:lnTo>
                    <a:lnTo>
                      <a:pt x="4248" y="2666"/>
                    </a:lnTo>
                    <a:lnTo>
                      <a:pt x="4274" y="2541"/>
                    </a:lnTo>
                    <a:lnTo>
                      <a:pt x="4294" y="2414"/>
                    </a:lnTo>
                    <a:lnTo>
                      <a:pt x="4305" y="2285"/>
                    </a:lnTo>
                    <a:lnTo>
                      <a:pt x="4309" y="2154"/>
                    </a:lnTo>
                    <a:lnTo>
                      <a:pt x="4305" y="2023"/>
                    </a:lnTo>
                    <a:lnTo>
                      <a:pt x="4294" y="1893"/>
                    </a:lnTo>
                    <a:lnTo>
                      <a:pt x="4274" y="1766"/>
                    </a:lnTo>
                    <a:lnTo>
                      <a:pt x="4248" y="1643"/>
                    </a:lnTo>
                    <a:lnTo>
                      <a:pt x="4215" y="1521"/>
                    </a:lnTo>
                    <a:lnTo>
                      <a:pt x="4174" y="1402"/>
                    </a:lnTo>
                    <a:lnTo>
                      <a:pt x="4127" y="1287"/>
                    </a:lnTo>
                    <a:lnTo>
                      <a:pt x="4075" y="1176"/>
                    </a:lnTo>
                    <a:lnTo>
                      <a:pt x="4015" y="1067"/>
                    </a:lnTo>
                    <a:lnTo>
                      <a:pt x="3949" y="962"/>
                    </a:lnTo>
                    <a:lnTo>
                      <a:pt x="3878" y="863"/>
                    </a:lnTo>
                    <a:lnTo>
                      <a:pt x="3802" y="766"/>
                    </a:lnTo>
                    <a:lnTo>
                      <a:pt x="3721" y="676"/>
                    </a:lnTo>
                    <a:lnTo>
                      <a:pt x="3635" y="588"/>
                    </a:lnTo>
                    <a:lnTo>
                      <a:pt x="3543" y="507"/>
                    </a:lnTo>
                    <a:lnTo>
                      <a:pt x="3447" y="431"/>
                    </a:lnTo>
                    <a:lnTo>
                      <a:pt x="3347" y="360"/>
                    </a:lnTo>
                    <a:lnTo>
                      <a:pt x="3242" y="295"/>
                    </a:lnTo>
                    <a:lnTo>
                      <a:pt x="3134" y="236"/>
                    </a:lnTo>
                    <a:lnTo>
                      <a:pt x="3022" y="182"/>
                    </a:lnTo>
                    <a:lnTo>
                      <a:pt x="2906" y="135"/>
                    </a:lnTo>
                    <a:lnTo>
                      <a:pt x="2787" y="94"/>
                    </a:lnTo>
                    <a:lnTo>
                      <a:pt x="2667" y="62"/>
                    </a:lnTo>
                    <a:lnTo>
                      <a:pt x="2542" y="36"/>
                    </a:lnTo>
                    <a:lnTo>
                      <a:pt x="2415" y="16"/>
                    </a:lnTo>
                    <a:lnTo>
                      <a:pt x="2285" y="4"/>
                    </a:lnTo>
                    <a:lnTo>
                      <a:pt x="2155" y="0"/>
                    </a:lnTo>
                    <a:close/>
                    <a:moveTo>
                      <a:pt x="584" y="2015"/>
                    </a:moveTo>
                    <a:lnTo>
                      <a:pt x="1067" y="1249"/>
                    </a:lnTo>
                    <a:lnTo>
                      <a:pt x="1370" y="1440"/>
                    </a:lnTo>
                    <a:lnTo>
                      <a:pt x="886" y="2206"/>
                    </a:lnTo>
                    <a:lnTo>
                      <a:pt x="584" y="2015"/>
                    </a:lnTo>
                    <a:close/>
                    <a:moveTo>
                      <a:pt x="1243" y="2738"/>
                    </a:moveTo>
                    <a:lnTo>
                      <a:pt x="1221" y="2739"/>
                    </a:lnTo>
                    <a:lnTo>
                      <a:pt x="1198" y="2735"/>
                    </a:lnTo>
                    <a:lnTo>
                      <a:pt x="1180" y="2724"/>
                    </a:lnTo>
                    <a:lnTo>
                      <a:pt x="1176" y="2722"/>
                    </a:lnTo>
                    <a:lnTo>
                      <a:pt x="1160" y="2706"/>
                    </a:lnTo>
                    <a:lnTo>
                      <a:pt x="1148" y="2688"/>
                    </a:lnTo>
                    <a:lnTo>
                      <a:pt x="1142" y="2667"/>
                    </a:lnTo>
                    <a:lnTo>
                      <a:pt x="1141" y="2646"/>
                    </a:lnTo>
                    <a:lnTo>
                      <a:pt x="1146" y="2625"/>
                    </a:lnTo>
                    <a:lnTo>
                      <a:pt x="1156" y="2605"/>
                    </a:lnTo>
                    <a:lnTo>
                      <a:pt x="1260" y="2456"/>
                    </a:lnTo>
                    <a:lnTo>
                      <a:pt x="1273" y="2442"/>
                    </a:lnTo>
                    <a:lnTo>
                      <a:pt x="1290" y="2430"/>
                    </a:lnTo>
                    <a:lnTo>
                      <a:pt x="1308" y="2423"/>
                    </a:lnTo>
                    <a:lnTo>
                      <a:pt x="1328" y="2421"/>
                    </a:lnTo>
                    <a:lnTo>
                      <a:pt x="1351" y="2423"/>
                    </a:lnTo>
                    <a:lnTo>
                      <a:pt x="1374" y="2434"/>
                    </a:lnTo>
                    <a:lnTo>
                      <a:pt x="1392" y="2448"/>
                    </a:lnTo>
                    <a:lnTo>
                      <a:pt x="1405" y="2467"/>
                    </a:lnTo>
                    <a:lnTo>
                      <a:pt x="1412" y="2488"/>
                    </a:lnTo>
                    <a:lnTo>
                      <a:pt x="1414" y="2508"/>
                    </a:lnTo>
                    <a:lnTo>
                      <a:pt x="1410" y="2529"/>
                    </a:lnTo>
                    <a:lnTo>
                      <a:pt x="1401" y="2549"/>
                    </a:lnTo>
                    <a:lnTo>
                      <a:pt x="1293" y="2709"/>
                    </a:lnTo>
                    <a:lnTo>
                      <a:pt x="1278" y="2722"/>
                    </a:lnTo>
                    <a:lnTo>
                      <a:pt x="1261" y="2732"/>
                    </a:lnTo>
                    <a:lnTo>
                      <a:pt x="1243" y="2738"/>
                    </a:lnTo>
                    <a:close/>
                    <a:moveTo>
                      <a:pt x="1488" y="2857"/>
                    </a:moveTo>
                    <a:lnTo>
                      <a:pt x="1473" y="2879"/>
                    </a:lnTo>
                    <a:lnTo>
                      <a:pt x="1458" y="2896"/>
                    </a:lnTo>
                    <a:lnTo>
                      <a:pt x="1439" y="2909"/>
                    </a:lnTo>
                    <a:lnTo>
                      <a:pt x="1417" y="2916"/>
                    </a:lnTo>
                    <a:lnTo>
                      <a:pt x="1395" y="2917"/>
                    </a:lnTo>
                    <a:lnTo>
                      <a:pt x="1372" y="2912"/>
                    </a:lnTo>
                    <a:lnTo>
                      <a:pt x="1351" y="2901"/>
                    </a:lnTo>
                    <a:lnTo>
                      <a:pt x="1336" y="2885"/>
                    </a:lnTo>
                    <a:lnTo>
                      <a:pt x="1324" y="2867"/>
                    </a:lnTo>
                    <a:lnTo>
                      <a:pt x="1317" y="2846"/>
                    </a:lnTo>
                    <a:lnTo>
                      <a:pt x="1316" y="2824"/>
                    </a:lnTo>
                    <a:lnTo>
                      <a:pt x="1320" y="2803"/>
                    </a:lnTo>
                    <a:lnTo>
                      <a:pt x="1331" y="2782"/>
                    </a:lnTo>
                    <a:lnTo>
                      <a:pt x="1353" y="2749"/>
                    </a:lnTo>
                    <a:lnTo>
                      <a:pt x="1355" y="2747"/>
                    </a:lnTo>
                    <a:lnTo>
                      <a:pt x="1357" y="2744"/>
                    </a:lnTo>
                    <a:lnTo>
                      <a:pt x="1391" y="2694"/>
                    </a:lnTo>
                    <a:lnTo>
                      <a:pt x="1426" y="2643"/>
                    </a:lnTo>
                    <a:lnTo>
                      <a:pt x="1460" y="2594"/>
                    </a:lnTo>
                    <a:lnTo>
                      <a:pt x="1462" y="2591"/>
                    </a:lnTo>
                    <a:lnTo>
                      <a:pt x="1462" y="2590"/>
                    </a:lnTo>
                    <a:lnTo>
                      <a:pt x="1549" y="2461"/>
                    </a:lnTo>
                    <a:lnTo>
                      <a:pt x="1564" y="2446"/>
                    </a:lnTo>
                    <a:lnTo>
                      <a:pt x="1581" y="2434"/>
                    </a:lnTo>
                    <a:lnTo>
                      <a:pt x="1600" y="2427"/>
                    </a:lnTo>
                    <a:lnTo>
                      <a:pt x="1621" y="2425"/>
                    </a:lnTo>
                    <a:lnTo>
                      <a:pt x="1645" y="2427"/>
                    </a:lnTo>
                    <a:lnTo>
                      <a:pt x="1667" y="2438"/>
                    </a:lnTo>
                    <a:lnTo>
                      <a:pt x="1684" y="2453"/>
                    </a:lnTo>
                    <a:lnTo>
                      <a:pt x="1697" y="2472"/>
                    </a:lnTo>
                    <a:lnTo>
                      <a:pt x="1705" y="2494"/>
                    </a:lnTo>
                    <a:lnTo>
                      <a:pt x="1706" y="2516"/>
                    </a:lnTo>
                    <a:lnTo>
                      <a:pt x="1703" y="2539"/>
                    </a:lnTo>
                    <a:lnTo>
                      <a:pt x="1692" y="2560"/>
                    </a:lnTo>
                    <a:lnTo>
                      <a:pt x="1662" y="2603"/>
                    </a:lnTo>
                    <a:lnTo>
                      <a:pt x="1661" y="2604"/>
                    </a:lnTo>
                    <a:lnTo>
                      <a:pt x="1659" y="2605"/>
                    </a:lnTo>
                    <a:lnTo>
                      <a:pt x="1496" y="2844"/>
                    </a:lnTo>
                    <a:lnTo>
                      <a:pt x="1492" y="2850"/>
                    </a:lnTo>
                    <a:lnTo>
                      <a:pt x="1488" y="2857"/>
                    </a:lnTo>
                    <a:close/>
                    <a:moveTo>
                      <a:pt x="1722" y="2947"/>
                    </a:moveTo>
                    <a:lnTo>
                      <a:pt x="1697" y="2982"/>
                    </a:lnTo>
                    <a:lnTo>
                      <a:pt x="1683" y="2999"/>
                    </a:lnTo>
                    <a:lnTo>
                      <a:pt x="1666" y="3010"/>
                    </a:lnTo>
                    <a:lnTo>
                      <a:pt x="1646" y="3018"/>
                    </a:lnTo>
                    <a:lnTo>
                      <a:pt x="1627" y="3020"/>
                    </a:lnTo>
                    <a:lnTo>
                      <a:pt x="1606" y="3018"/>
                    </a:lnTo>
                    <a:lnTo>
                      <a:pt x="1586" y="3010"/>
                    </a:lnTo>
                    <a:lnTo>
                      <a:pt x="1566" y="2995"/>
                    </a:lnTo>
                    <a:lnTo>
                      <a:pt x="1552" y="2977"/>
                    </a:lnTo>
                    <a:lnTo>
                      <a:pt x="1543" y="2954"/>
                    </a:lnTo>
                    <a:lnTo>
                      <a:pt x="1540" y="2935"/>
                    </a:lnTo>
                    <a:lnTo>
                      <a:pt x="1541" y="2917"/>
                    </a:lnTo>
                    <a:lnTo>
                      <a:pt x="1548" y="2899"/>
                    </a:lnTo>
                    <a:lnTo>
                      <a:pt x="1721" y="2645"/>
                    </a:lnTo>
                    <a:lnTo>
                      <a:pt x="1737" y="2628"/>
                    </a:lnTo>
                    <a:lnTo>
                      <a:pt x="1756" y="2616"/>
                    </a:lnTo>
                    <a:lnTo>
                      <a:pt x="1779" y="2611"/>
                    </a:lnTo>
                    <a:lnTo>
                      <a:pt x="1790" y="2609"/>
                    </a:lnTo>
                    <a:lnTo>
                      <a:pt x="1810" y="2612"/>
                    </a:lnTo>
                    <a:lnTo>
                      <a:pt x="1828" y="2618"/>
                    </a:lnTo>
                    <a:lnTo>
                      <a:pt x="1844" y="2629"/>
                    </a:lnTo>
                    <a:lnTo>
                      <a:pt x="1860" y="2645"/>
                    </a:lnTo>
                    <a:lnTo>
                      <a:pt x="1870" y="2663"/>
                    </a:lnTo>
                    <a:lnTo>
                      <a:pt x="1875" y="2684"/>
                    </a:lnTo>
                    <a:lnTo>
                      <a:pt x="1875" y="2705"/>
                    </a:lnTo>
                    <a:lnTo>
                      <a:pt x="1872" y="2724"/>
                    </a:lnTo>
                    <a:lnTo>
                      <a:pt x="1861" y="2744"/>
                    </a:lnTo>
                    <a:lnTo>
                      <a:pt x="1813" y="2816"/>
                    </a:lnTo>
                    <a:lnTo>
                      <a:pt x="1810" y="2819"/>
                    </a:lnTo>
                    <a:lnTo>
                      <a:pt x="1809" y="2820"/>
                    </a:lnTo>
                    <a:lnTo>
                      <a:pt x="1729" y="2935"/>
                    </a:lnTo>
                    <a:lnTo>
                      <a:pt x="1725" y="2940"/>
                    </a:lnTo>
                    <a:lnTo>
                      <a:pt x="1722" y="2947"/>
                    </a:lnTo>
                    <a:close/>
                    <a:moveTo>
                      <a:pt x="1983" y="2942"/>
                    </a:moveTo>
                    <a:lnTo>
                      <a:pt x="1903" y="3057"/>
                    </a:lnTo>
                    <a:lnTo>
                      <a:pt x="1890" y="3071"/>
                    </a:lnTo>
                    <a:lnTo>
                      <a:pt x="1874" y="3081"/>
                    </a:lnTo>
                    <a:lnTo>
                      <a:pt x="1856" y="3086"/>
                    </a:lnTo>
                    <a:lnTo>
                      <a:pt x="1837" y="3086"/>
                    </a:lnTo>
                    <a:lnTo>
                      <a:pt x="1819" y="3082"/>
                    </a:lnTo>
                    <a:lnTo>
                      <a:pt x="1801" y="3070"/>
                    </a:lnTo>
                    <a:lnTo>
                      <a:pt x="1788" y="3056"/>
                    </a:lnTo>
                    <a:lnTo>
                      <a:pt x="1779" y="3036"/>
                    </a:lnTo>
                    <a:lnTo>
                      <a:pt x="1776" y="3020"/>
                    </a:lnTo>
                    <a:lnTo>
                      <a:pt x="1777" y="3005"/>
                    </a:lnTo>
                    <a:lnTo>
                      <a:pt x="1781" y="2989"/>
                    </a:lnTo>
                    <a:lnTo>
                      <a:pt x="1872" y="2858"/>
                    </a:lnTo>
                    <a:lnTo>
                      <a:pt x="1885" y="2846"/>
                    </a:lnTo>
                    <a:lnTo>
                      <a:pt x="1899" y="2837"/>
                    </a:lnTo>
                    <a:lnTo>
                      <a:pt x="1916" y="2833"/>
                    </a:lnTo>
                    <a:lnTo>
                      <a:pt x="1925" y="2832"/>
                    </a:lnTo>
                    <a:lnTo>
                      <a:pt x="1941" y="2834"/>
                    </a:lnTo>
                    <a:lnTo>
                      <a:pt x="1957" y="2840"/>
                    </a:lnTo>
                    <a:lnTo>
                      <a:pt x="1970" y="2848"/>
                    </a:lnTo>
                    <a:lnTo>
                      <a:pt x="1984" y="2863"/>
                    </a:lnTo>
                    <a:lnTo>
                      <a:pt x="1993" y="2883"/>
                    </a:lnTo>
                    <a:lnTo>
                      <a:pt x="1996" y="2902"/>
                    </a:lnTo>
                    <a:lnTo>
                      <a:pt x="1992" y="2923"/>
                    </a:lnTo>
                    <a:lnTo>
                      <a:pt x="1983" y="2942"/>
                    </a:lnTo>
                    <a:close/>
                    <a:moveTo>
                      <a:pt x="3051" y="2566"/>
                    </a:moveTo>
                    <a:lnTo>
                      <a:pt x="3033" y="2586"/>
                    </a:lnTo>
                    <a:lnTo>
                      <a:pt x="3011" y="2600"/>
                    </a:lnTo>
                    <a:lnTo>
                      <a:pt x="2988" y="2609"/>
                    </a:lnTo>
                    <a:lnTo>
                      <a:pt x="2963" y="2612"/>
                    </a:lnTo>
                    <a:lnTo>
                      <a:pt x="2937" y="2608"/>
                    </a:lnTo>
                    <a:lnTo>
                      <a:pt x="2913" y="2597"/>
                    </a:lnTo>
                    <a:lnTo>
                      <a:pt x="2838" y="2553"/>
                    </a:lnTo>
                    <a:lnTo>
                      <a:pt x="2820" y="2542"/>
                    </a:lnTo>
                    <a:lnTo>
                      <a:pt x="2820" y="2542"/>
                    </a:lnTo>
                    <a:lnTo>
                      <a:pt x="2448" y="2320"/>
                    </a:lnTo>
                    <a:lnTo>
                      <a:pt x="2435" y="2315"/>
                    </a:lnTo>
                    <a:lnTo>
                      <a:pt x="2420" y="2316"/>
                    </a:lnTo>
                    <a:lnTo>
                      <a:pt x="2409" y="2321"/>
                    </a:lnTo>
                    <a:lnTo>
                      <a:pt x="2398" y="2332"/>
                    </a:lnTo>
                    <a:lnTo>
                      <a:pt x="2394" y="2346"/>
                    </a:lnTo>
                    <a:lnTo>
                      <a:pt x="2394" y="2361"/>
                    </a:lnTo>
                    <a:lnTo>
                      <a:pt x="2401" y="2372"/>
                    </a:lnTo>
                    <a:lnTo>
                      <a:pt x="2411" y="2383"/>
                    </a:lnTo>
                    <a:lnTo>
                      <a:pt x="2800" y="2616"/>
                    </a:lnTo>
                    <a:lnTo>
                      <a:pt x="2827" y="2632"/>
                    </a:lnTo>
                    <a:lnTo>
                      <a:pt x="2842" y="2643"/>
                    </a:lnTo>
                    <a:lnTo>
                      <a:pt x="2853" y="2658"/>
                    </a:lnTo>
                    <a:lnTo>
                      <a:pt x="2861" y="2676"/>
                    </a:lnTo>
                    <a:lnTo>
                      <a:pt x="2862" y="2696"/>
                    </a:lnTo>
                    <a:lnTo>
                      <a:pt x="2858" y="2714"/>
                    </a:lnTo>
                    <a:lnTo>
                      <a:pt x="2850" y="2732"/>
                    </a:lnTo>
                    <a:lnTo>
                      <a:pt x="2834" y="2751"/>
                    </a:lnTo>
                    <a:lnTo>
                      <a:pt x="2815" y="2766"/>
                    </a:lnTo>
                    <a:lnTo>
                      <a:pt x="2792" y="2777"/>
                    </a:lnTo>
                    <a:lnTo>
                      <a:pt x="2769" y="2783"/>
                    </a:lnTo>
                    <a:lnTo>
                      <a:pt x="2744" y="2783"/>
                    </a:lnTo>
                    <a:lnTo>
                      <a:pt x="2720" y="2779"/>
                    </a:lnTo>
                    <a:lnTo>
                      <a:pt x="2697" y="2770"/>
                    </a:lnTo>
                    <a:lnTo>
                      <a:pt x="2334" y="2573"/>
                    </a:lnTo>
                    <a:lnTo>
                      <a:pt x="2320" y="2569"/>
                    </a:lnTo>
                    <a:lnTo>
                      <a:pt x="2306" y="2570"/>
                    </a:lnTo>
                    <a:lnTo>
                      <a:pt x="2293" y="2577"/>
                    </a:lnTo>
                    <a:lnTo>
                      <a:pt x="2284" y="2587"/>
                    </a:lnTo>
                    <a:lnTo>
                      <a:pt x="2280" y="2601"/>
                    </a:lnTo>
                    <a:lnTo>
                      <a:pt x="2282" y="2614"/>
                    </a:lnTo>
                    <a:lnTo>
                      <a:pt x="2288" y="2628"/>
                    </a:lnTo>
                    <a:lnTo>
                      <a:pt x="2299" y="2637"/>
                    </a:lnTo>
                    <a:lnTo>
                      <a:pt x="2561" y="2779"/>
                    </a:lnTo>
                    <a:lnTo>
                      <a:pt x="2626" y="2819"/>
                    </a:lnTo>
                    <a:lnTo>
                      <a:pt x="2640" y="2830"/>
                    </a:lnTo>
                    <a:lnTo>
                      <a:pt x="2651" y="2846"/>
                    </a:lnTo>
                    <a:lnTo>
                      <a:pt x="2658" y="2863"/>
                    </a:lnTo>
                    <a:lnTo>
                      <a:pt x="2659" y="2883"/>
                    </a:lnTo>
                    <a:lnTo>
                      <a:pt x="2654" y="2901"/>
                    </a:lnTo>
                    <a:lnTo>
                      <a:pt x="2643" y="2920"/>
                    </a:lnTo>
                    <a:lnTo>
                      <a:pt x="2626" y="2940"/>
                    </a:lnTo>
                    <a:lnTo>
                      <a:pt x="2605" y="2956"/>
                    </a:lnTo>
                    <a:lnTo>
                      <a:pt x="2582" y="2965"/>
                    </a:lnTo>
                    <a:lnTo>
                      <a:pt x="2555" y="2969"/>
                    </a:lnTo>
                    <a:lnTo>
                      <a:pt x="2530" y="2967"/>
                    </a:lnTo>
                    <a:lnTo>
                      <a:pt x="2504" y="2957"/>
                    </a:lnTo>
                    <a:lnTo>
                      <a:pt x="2224" y="2815"/>
                    </a:lnTo>
                    <a:lnTo>
                      <a:pt x="2210" y="2811"/>
                    </a:lnTo>
                    <a:lnTo>
                      <a:pt x="2196" y="2812"/>
                    </a:lnTo>
                    <a:lnTo>
                      <a:pt x="2183" y="2820"/>
                    </a:lnTo>
                    <a:lnTo>
                      <a:pt x="2174" y="2830"/>
                    </a:lnTo>
                    <a:lnTo>
                      <a:pt x="2172" y="2845"/>
                    </a:lnTo>
                    <a:lnTo>
                      <a:pt x="2173" y="2858"/>
                    </a:lnTo>
                    <a:lnTo>
                      <a:pt x="2179" y="2871"/>
                    </a:lnTo>
                    <a:lnTo>
                      <a:pt x="2191" y="2880"/>
                    </a:lnTo>
                    <a:lnTo>
                      <a:pt x="2451" y="3011"/>
                    </a:lnTo>
                    <a:lnTo>
                      <a:pt x="2416" y="3036"/>
                    </a:lnTo>
                    <a:lnTo>
                      <a:pt x="2377" y="3053"/>
                    </a:lnTo>
                    <a:lnTo>
                      <a:pt x="2337" y="3065"/>
                    </a:lnTo>
                    <a:lnTo>
                      <a:pt x="2295" y="3069"/>
                    </a:lnTo>
                    <a:lnTo>
                      <a:pt x="2251" y="3066"/>
                    </a:lnTo>
                    <a:lnTo>
                      <a:pt x="2012" y="3029"/>
                    </a:lnTo>
                    <a:lnTo>
                      <a:pt x="2043" y="2984"/>
                    </a:lnTo>
                    <a:lnTo>
                      <a:pt x="2058" y="2956"/>
                    </a:lnTo>
                    <a:lnTo>
                      <a:pt x="2065" y="2927"/>
                    </a:lnTo>
                    <a:lnTo>
                      <a:pt x="2068" y="2897"/>
                    </a:lnTo>
                    <a:lnTo>
                      <a:pt x="2064" y="2868"/>
                    </a:lnTo>
                    <a:lnTo>
                      <a:pt x="2054" y="2840"/>
                    </a:lnTo>
                    <a:lnTo>
                      <a:pt x="2038" y="2813"/>
                    </a:lnTo>
                    <a:lnTo>
                      <a:pt x="2016" y="2791"/>
                    </a:lnTo>
                    <a:lnTo>
                      <a:pt x="1992" y="2776"/>
                    </a:lnTo>
                    <a:lnTo>
                      <a:pt x="1965" y="2765"/>
                    </a:lnTo>
                    <a:lnTo>
                      <a:pt x="1936" y="2760"/>
                    </a:lnTo>
                    <a:lnTo>
                      <a:pt x="1945" y="2731"/>
                    </a:lnTo>
                    <a:lnTo>
                      <a:pt x="1949" y="2702"/>
                    </a:lnTo>
                    <a:lnTo>
                      <a:pt x="1948" y="2673"/>
                    </a:lnTo>
                    <a:lnTo>
                      <a:pt x="1941" y="2645"/>
                    </a:lnTo>
                    <a:lnTo>
                      <a:pt x="1929" y="2618"/>
                    </a:lnTo>
                    <a:lnTo>
                      <a:pt x="1912" y="2594"/>
                    </a:lnTo>
                    <a:lnTo>
                      <a:pt x="1890" y="2573"/>
                    </a:lnTo>
                    <a:lnTo>
                      <a:pt x="1865" y="2556"/>
                    </a:lnTo>
                    <a:lnTo>
                      <a:pt x="1837" y="2544"/>
                    </a:lnTo>
                    <a:lnTo>
                      <a:pt x="1807" y="2539"/>
                    </a:lnTo>
                    <a:lnTo>
                      <a:pt x="1777" y="2539"/>
                    </a:lnTo>
                    <a:lnTo>
                      <a:pt x="1779" y="2508"/>
                    </a:lnTo>
                    <a:lnTo>
                      <a:pt x="1776" y="2480"/>
                    </a:lnTo>
                    <a:lnTo>
                      <a:pt x="1767" y="2448"/>
                    </a:lnTo>
                    <a:lnTo>
                      <a:pt x="1752" y="2421"/>
                    </a:lnTo>
                    <a:lnTo>
                      <a:pt x="1731" y="2397"/>
                    </a:lnTo>
                    <a:lnTo>
                      <a:pt x="1706" y="2378"/>
                    </a:lnTo>
                    <a:lnTo>
                      <a:pt x="1679" y="2363"/>
                    </a:lnTo>
                    <a:lnTo>
                      <a:pt x="1650" y="2354"/>
                    </a:lnTo>
                    <a:lnTo>
                      <a:pt x="1619" y="2351"/>
                    </a:lnTo>
                    <a:lnTo>
                      <a:pt x="1590" y="2355"/>
                    </a:lnTo>
                    <a:lnTo>
                      <a:pt x="1560" y="2363"/>
                    </a:lnTo>
                    <a:lnTo>
                      <a:pt x="1534" y="2378"/>
                    </a:lnTo>
                    <a:lnTo>
                      <a:pt x="1510" y="2397"/>
                    </a:lnTo>
                    <a:lnTo>
                      <a:pt x="1489" y="2421"/>
                    </a:lnTo>
                    <a:lnTo>
                      <a:pt x="1473" y="2443"/>
                    </a:lnTo>
                    <a:lnTo>
                      <a:pt x="1459" y="2416"/>
                    </a:lnTo>
                    <a:lnTo>
                      <a:pt x="1438" y="2391"/>
                    </a:lnTo>
                    <a:lnTo>
                      <a:pt x="1410" y="2371"/>
                    </a:lnTo>
                    <a:lnTo>
                      <a:pt x="1380" y="2357"/>
                    </a:lnTo>
                    <a:lnTo>
                      <a:pt x="1349" y="2349"/>
                    </a:lnTo>
                    <a:lnTo>
                      <a:pt x="1317" y="2349"/>
                    </a:lnTo>
                    <a:lnTo>
                      <a:pt x="1286" y="2354"/>
                    </a:lnTo>
                    <a:lnTo>
                      <a:pt x="1256" y="2366"/>
                    </a:lnTo>
                    <a:lnTo>
                      <a:pt x="1230" y="2384"/>
                    </a:lnTo>
                    <a:lnTo>
                      <a:pt x="1206" y="2408"/>
                    </a:lnTo>
                    <a:lnTo>
                      <a:pt x="1008" y="2148"/>
                    </a:lnTo>
                    <a:lnTo>
                      <a:pt x="1375" y="1567"/>
                    </a:lnTo>
                    <a:lnTo>
                      <a:pt x="1492" y="1629"/>
                    </a:lnTo>
                    <a:lnTo>
                      <a:pt x="1511" y="1637"/>
                    </a:lnTo>
                    <a:lnTo>
                      <a:pt x="1531" y="1642"/>
                    </a:lnTo>
                    <a:lnTo>
                      <a:pt x="1703" y="1668"/>
                    </a:lnTo>
                    <a:lnTo>
                      <a:pt x="1541" y="1879"/>
                    </a:lnTo>
                    <a:lnTo>
                      <a:pt x="1527" y="1900"/>
                    </a:lnTo>
                    <a:lnTo>
                      <a:pt x="1519" y="1925"/>
                    </a:lnTo>
                    <a:lnTo>
                      <a:pt x="1514" y="1949"/>
                    </a:lnTo>
                    <a:lnTo>
                      <a:pt x="1515" y="1976"/>
                    </a:lnTo>
                    <a:lnTo>
                      <a:pt x="1522" y="2001"/>
                    </a:lnTo>
                    <a:lnTo>
                      <a:pt x="1532" y="2024"/>
                    </a:lnTo>
                    <a:lnTo>
                      <a:pt x="1547" y="2045"/>
                    </a:lnTo>
                    <a:lnTo>
                      <a:pt x="1566" y="2062"/>
                    </a:lnTo>
                    <a:lnTo>
                      <a:pt x="1591" y="2076"/>
                    </a:lnTo>
                    <a:lnTo>
                      <a:pt x="1620" y="2086"/>
                    </a:lnTo>
                    <a:lnTo>
                      <a:pt x="1649" y="2088"/>
                    </a:lnTo>
                    <a:lnTo>
                      <a:pt x="1678" y="2084"/>
                    </a:lnTo>
                    <a:lnTo>
                      <a:pt x="1705" y="2074"/>
                    </a:lnTo>
                    <a:lnTo>
                      <a:pt x="2105" y="1866"/>
                    </a:lnTo>
                    <a:lnTo>
                      <a:pt x="2123" y="1859"/>
                    </a:lnTo>
                    <a:lnTo>
                      <a:pt x="2144" y="1860"/>
                    </a:lnTo>
                    <a:lnTo>
                      <a:pt x="2162" y="1868"/>
                    </a:lnTo>
                    <a:lnTo>
                      <a:pt x="3020" y="2423"/>
                    </a:lnTo>
                    <a:lnTo>
                      <a:pt x="3041" y="2442"/>
                    </a:lnTo>
                    <a:lnTo>
                      <a:pt x="3056" y="2463"/>
                    </a:lnTo>
                    <a:lnTo>
                      <a:pt x="3065" y="2489"/>
                    </a:lnTo>
                    <a:lnTo>
                      <a:pt x="3068" y="2515"/>
                    </a:lnTo>
                    <a:lnTo>
                      <a:pt x="3062" y="2541"/>
                    </a:lnTo>
                    <a:lnTo>
                      <a:pt x="3051" y="2566"/>
                    </a:lnTo>
                    <a:close/>
                    <a:moveTo>
                      <a:pt x="3086" y="2384"/>
                    </a:moveTo>
                    <a:lnTo>
                      <a:pt x="3060" y="2363"/>
                    </a:lnTo>
                    <a:lnTo>
                      <a:pt x="2202" y="1807"/>
                    </a:lnTo>
                    <a:lnTo>
                      <a:pt x="2177" y="1795"/>
                    </a:lnTo>
                    <a:lnTo>
                      <a:pt x="2151" y="1787"/>
                    </a:lnTo>
                    <a:lnTo>
                      <a:pt x="2123" y="1786"/>
                    </a:lnTo>
                    <a:lnTo>
                      <a:pt x="2097" y="1791"/>
                    </a:lnTo>
                    <a:lnTo>
                      <a:pt x="2071" y="1800"/>
                    </a:lnTo>
                    <a:lnTo>
                      <a:pt x="1671" y="2010"/>
                    </a:lnTo>
                    <a:lnTo>
                      <a:pt x="1657" y="2015"/>
                    </a:lnTo>
                    <a:lnTo>
                      <a:pt x="1640" y="2015"/>
                    </a:lnTo>
                    <a:lnTo>
                      <a:pt x="1624" y="2012"/>
                    </a:lnTo>
                    <a:lnTo>
                      <a:pt x="1610" y="2004"/>
                    </a:lnTo>
                    <a:lnTo>
                      <a:pt x="1599" y="1994"/>
                    </a:lnTo>
                    <a:lnTo>
                      <a:pt x="1591" y="1981"/>
                    </a:lnTo>
                    <a:lnTo>
                      <a:pt x="1587" y="1965"/>
                    </a:lnTo>
                    <a:lnTo>
                      <a:pt x="1587" y="1951"/>
                    </a:lnTo>
                    <a:lnTo>
                      <a:pt x="1591" y="1936"/>
                    </a:lnTo>
                    <a:lnTo>
                      <a:pt x="1599" y="1922"/>
                    </a:lnTo>
                    <a:lnTo>
                      <a:pt x="1786" y="1678"/>
                    </a:lnTo>
                    <a:lnTo>
                      <a:pt x="1809" y="1654"/>
                    </a:lnTo>
                    <a:lnTo>
                      <a:pt x="1835" y="1631"/>
                    </a:lnTo>
                    <a:lnTo>
                      <a:pt x="1864" y="1614"/>
                    </a:lnTo>
                    <a:lnTo>
                      <a:pt x="1894" y="1601"/>
                    </a:lnTo>
                    <a:lnTo>
                      <a:pt x="1927" y="1593"/>
                    </a:lnTo>
                    <a:lnTo>
                      <a:pt x="2147" y="1552"/>
                    </a:lnTo>
                    <a:lnTo>
                      <a:pt x="2240" y="1540"/>
                    </a:lnTo>
                    <a:lnTo>
                      <a:pt x="2334" y="1536"/>
                    </a:lnTo>
                    <a:lnTo>
                      <a:pt x="2427" y="1541"/>
                    </a:lnTo>
                    <a:lnTo>
                      <a:pt x="2520" y="1557"/>
                    </a:lnTo>
                    <a:lnTo>
                      <a:pt x="2753" y="1605"/>
                    </a:lnTo>
                    <a:lnTo>
                      <a:pt x="2779" y="1608"/>
                    </a:lnTo>
                    <a:lnTo>
                      <a:pt x="2804" y="1606"/>
                    </a:lnTo>
                    <a:lnTo>
                      <a:pt x="2829" y="1599"/>
                    </a:lnTo>
                    <a:lnTo>
                      <a:pt x="2938" y="1555"/>
                    </a:lnTo>
                    <a:lnTo>
                      <a:pt x="3320" y="2162"/>
                    </a:lnTo>
                    <a:lnTo>
                      <a:pt x="3086" y="2384"/>
                    </a:lnTo>
                    <a:close/>
                    <a:moveTo>
                      <a:pt x="3420" y="2182"/>
                    </a:moveTo>
                    <a:lnTo>
                      <a:pt x="2937" y="1417"/>
                    </a:lnTo>
                    <a:lnTo>
                      <a:pt x="3242" y="1220"/>
                    </a:lnTo>
                    <a:lnTo>
                      <a:pt x="3725" y="1986"/>
                    </a:lnTo>
                    <a:lnTo>
                      <a:pt x="3420" y="2182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94" name="Google Shape;394;p43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200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>
                <a:solidFill>
                  <a:srgbClr val="FFFFFF"/>
                </a:solidFill>
              </a:rPr>
              <a:t>Bridge Transition Model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44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200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/>
              <a:t>Bridges Transition Model: The Productivity Dip</a:t>
            </a:r>
            <a:endParaRPr/>
          </a:p>
        </p:txBody>
      </p:sp>
      <p:grpSp>
        <p:nvGrpSpPr>
          <p:cNvPr id="400" name="Google Shape;400;p44"/>
          <p:cNvGrpSpPr/>
          <p:nvPr/>
        </p:nvGrpSpPr>
        <p:grpSpPr>
          <a:xfrm>
            <a:off x="618627" y="998508"/>
            <a:ext cx="10954723" cy="5358203"/>
            <a:chOff x="665827" y="998508"/>
            <a:chExt cx="10954723" cy="5358203"/>
          </a:xfrm>
        </p:grpSpPr>
        <p:grpSp>
          <p:nvGrpSpPr>
            <p:cNvPr id="401" name="Google Shape;401;p44"/>
            <p:cNvGrpSpPr/>
            <p:nvPr/>
          </p:nvGrpSpPr>
          <p:grpSpPr>
            <a:xfrm>
              <a:off x="665827" y="998508"/>
              <a:ext cx="9616548" cy="5358203"/>
              <a:chOff x="1936194" y="1904741"/>
              <a:chExt cx="7669922" cy="4273571"/>
            </a:xfrm>
          </p:grpSpPr>
          <p:sp>
            <p:nvSpPr>
              <p:cNvPr id="402" name="Google Shape;402;p44"/>
              <p:cNvSpPr/>
              <p:nvPr/>
            </p:nvSpPr>
            <p:spPr>
              <a:xfrm>
                <a:off x="2663371" y="2206171"/>
                <a:ext cx="2302100" cy="3299856"/>
              </a:xfrm>
              <a:prstGeom prst="rect">
                <a:avLst/>
              </a:prstGeom>
              <a:solidFill>
                <a:schemeClr val="accent4"/>
              </a:solidFill>
              <a:ln cap="flat" cmpd="sng" w="12700">
                <a:solidFill>
                  <a:schemeClr val="accent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" name="Google Shape;403;p44"/>
              <p:cNvSpPr/>
              <p:nvPr/>
            </p:nvSpPr>
            <p:spPr>
              <a:xfrm>
                <a:off x="5008108" y="2206171"/>
                <a:ext cx="2302100" cy="3299856"/>
              </a:xfrm>
              <a:prstGeom prst="rect">
                <a:avLst/>
              </a:prstGeom>
              <a:solidFill>
                <a:schemeClr val="accent2"/>
              </a:solidFill>
              <a:ln cap="flat" cmpd="sng" w="12700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" name="Google Shape;404;p44"/>
              <p:cNvSpPr/>
              <p:nvPr/>
            </p:nvSpPr>
            <p:spPr>
              <a:xfrm>
                <a:off x="7352843" y="2206171"/>
                <a:ext cx="2175785" cy="3299856"/>
              </a:xfrm>
              <a:prstGeom prst="rect">
                <a:avLst/>
              </a:prstGeom>
              <a:solidFill>
                <a:srgbClr val="19B589"/>
              </a:solidFill>
              <a:ln cap="flat" cmpd="sng" w="12700">
                <a:solidFill>
                  <a:schemeClr val="accent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405" name="Google Shape;405;p44"/>
              <p:cNvCxnSpPr/>
              <p:nvPr/>
            </p:nvCxnSpPr>
            <p:spPr>
              <a:xfrm>
                <a:off x="2355543" y="5787374"/>
                <a:ext cx="7250573" cy="0"/>
              </a:xfrm>
              <a:prstGeom prst="straightConnector1">
                <a:avLst/>
              </a:prstGeom>
              <a:noFill/>
              <a:ln cap="flat" cmpd="sng" w="25400">
                <a:solidFill>
                  <a:srgbClr val="606060"/>
                </a:solidFill>
                <a:prstDash val="solid"/>
                <a:miter lim="800000"/>
                <a:headEnd len="sm" w="sm" type="none"/>
                <a:tailEnd len="med" w="med" type="triangle"/>
              </a:ln>
            </p:spPr>
          </p:cxnSp>
          <p:sp>
            <p:nvSpPr>
              <p:cNvPr id="406" name="Google Shape;406;p44"/>
              <p:cNvSpPr/>
              <p:nvPr/>
            </p:nvSpPr>
            <p:spPr>
              <a:xfrm>
                <a:off x="3021720" y="2221681"/>
                <a:ext cx="1610956" cy="294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1" i="0" lang="en-US" sz="18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Endings</a:t>
                </a:r>
                <a:endParaRPr b="1" i="0" sz="16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" name="Google Shape;407;p44"/>
              <p:cNvSpPr/>
              <p:nvPr/>
            </p:nvSpPr>
            <p:spPr>
              <a:xfrm>
                <a:off x="5184530" y="2221681"/>
                <a:ext cx="1949257" cy="294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1" i="0" lang="en-US" sz="18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Neutral Zone</a:t>
                </a:r>
                <a:endParaRPr b="1" i="0" sz="16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" name="Google Shape;408;p44"/>
              <p:cNvSpPr/>
              <p:nvPr/>
            </p:nvSpPr>
            <p:spPr>
              <a:xfrm>
                <a:off x="7521279" y="2243675"/>
                <a:ext cx="1949257" cy="294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1" i="0" lang="en-US" sz="18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New Beginnings</a:t>
                </a:r>
                <a:endParaRPr b="1" i="0" sz="16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409" name="Google Shape;409;p44"/>
              <p:cNvCxnSpPr/>
              <p:nvPr/>
            </p:nvCxnSpPr>
            <p:spPr>
              <a:xfrm rot="10800000">
                <a:off x="2366627" y="2091799"/>
                <a:ext cx="0" cy="3689587"/>
              </a:xfrm>
              <a:prstGeom prst="straightConnector1">
                <a:avLst/>
              </a:prstGeom>
              <a:noFill/>
              <a:ln cap="flat" cmpd="sng" w="25400">
                <a:solidFill>
                  <a:srgbClr val="606060"/>
                </a:solidFill>
                <a:prstDash val="solid"/>
                <a:miter lim="800000"/>
                <a:headEnd len="sm" w="sm" type="none"/>
                <a:tailEnd len="med" w="med" type="triangle"/>
              </a:ln>
            </p:spPr>
          </p:cxnSp>
          <p:sp>
            <p:nvSpPr>
              <p:cNvPr id="410" name="Google Shape;410;p44"/>
              <p:cNvSpPr/>
              <p:nvPr/>
            </p:nvSpPr>
            <p:spPr>
              <a:xfrm>
                <a:off x="5353680" y="5839758"/>
                <a:ext cx="1610956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1" i="0" lang="en-US" sz="1800" u="none" cap="none" strike="noStrike">
                    <a:solidFill>
                      <a:schemeClr val="dk2"/>
                    </a:solidFill>
                    <a:latin typeface="Arial"/>
                    <a:ea typeface="Arial"/>
                    <a:cs typeface="Arial"/>
                    <a:sym typeface="Arial"/>
                  </a:rPr>
                  <a:t>Time</a:t>
                </a:r>
                <a:endParaRPr b="1" i="0" sz="1600" u="none" cap="none" strike="noStrike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" name="Google Shape;411;p44"/>
              <p:cNvSpPr/>
              <p:nvPr/>
            </p:nvSpPr>
            <p:spPr>
              <a:xfrm rot="-5400000">
                <a:off x="435548" y="3763687"/>
                <a:ext cx="3339846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1" i="0" lang="en-US" sz="1800" u="none" cap="none" strike="noStrike">
                    <a:solidFill>
                      <a:schemeClr val="dk2"/>
                    </a:solidFill>
                    <a:latin typeface="Arial"/>
                    <a:ea typeface="Arial"/>
                    <a:cs typeface="Arial"/>
                    <a:sym typeface="Arial"/>
                  </a:rPr>
                  <a:t>Productivity During Transition</a:t>
                </a:r>
                <a:endParaRPr b="1" i="0" sz="1600" u="none" cap="none" strike="noStrike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" name="Google Shape;412;p44"/>
              <p:cNvSpPr/>
              <p:nvPr/>
            </p:nvSpPr>
            <p:spPr>
              <a:xfrm>
                <a:off x="3048517" y="4531318"/>
                <a:ext cx="1610956" cy="86737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-182880" lvl="0" marL="18288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600"/>
                  <a:buFont typeface="Arial"/>
                  <a:buChar char="›"/>
                </a:pPr>
                <a:r>
                  <a:rPr b="0" i="1" lang="en-US" sz="16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Shocked Angry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-182880" lvl="0" marL="18288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600"/>
                  <a:buFont typeface="Arial"/>
                  <a:buChar char="›"/>
                </a:pPr>
                <a:r>
                  <a:rPr b="0" i="1" lang="en-US" sz="16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In Denial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-182880" lvl="0" marL="18288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600"/>
                  <a:buFont typeface="Arial"/>
                  <a:buChar char="›"/>
                </a:pPr>
                <a:r>
                  <a:rPr b="0" i="1" lang="en-US" sz="16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Fearful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-182880" lvl="0" marL="18288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600"/>
                  <a:buFont typeface="Arial"/>
                  <a:buChar char="›"/>
                </a:pPr>
                <a:r>
                  <a:rPr b="0" i="1" lang="en-US" sz="16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Sad</a:t>
                </a:r>
                <a:endParaRPr b="0" i="1" sz="14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" name="Google Shape;413;p44"/>
              <p:cNvSpPr/>
              <p:nvPr/>
            </p:nvSpPr>
            <p:spPr>
              <a:xfrm>
                <a:off x="5378394" y="3684214"/>
                <a:ext cx="1610956" cy="10632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-182880" lvl="0" marL="18288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600"/>
                  <a:buFont typeface="Arial"/>
                  <a:buChar char="›"/>
                </a:pPr>
                <a:r>
                  <a:rPr b="0" i="1" lang="en-US" sz="16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Confused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-182880" lvl="0" marL="18288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600"/>
                  <a:buFont typeface="Arial"/>
                  <a:buChar char="›"/>
                </a:pPr>
                <a:r>
                  <a:rPr b="0" i="1" lang="en-US" sz="16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Disoriented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-182880" lvl="0" marL="18288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600"/>
                  <a:buFont typeface="Arial"/>
                  <a:buChar char="›"/>
                </a:pPr>
                <a:r>
                  <a:rPr b="0" i="1" lang="en-US" sz="16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Frustrated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-182880" lvl="0" marL="18288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600"/>
                  <a:buFont typeface="Arial"/>
                  <a:buChar char="›"/>
                </a:pPr>
                <a:r>
                  <a:rPr b="0" i="1" lang="en-US" sz="16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Skeptical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-182880" lvl="0" marL="18288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600"/>
                  <a:buFont typeface="Arial"/>
                  <a:buChar char="›"/>
                </a:pPr>
                <a:r>
                  <a:rPr b="0" i="1" lang="en-US" sz="16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Apathetic</a:t>
                </a:r>
                <a:endParaRPr b="0" i="1" sz="14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" name="Google Shape;414;p44"/>
              <p:cNvSpPr/>
              <p:nvPr/>
            </p:nvSpPr>
            <p:spPr>
              <a:xfrm>
                <a:off x="7709601" y="4746761"/>
                <a:ext cx="1610956" cy="6715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-182880" lvl="0" marL="18288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600"/>
                  <a:buFont typeface="Arial"/>
                  <a:buChar char="›"/>
                </a:pPr>
                <a:r>
                  <a:rPr b="0" i="1" lang="en-US" sz="16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Excited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-182880" lvl="0" marL="18288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600"/>
                  <a:buFont typeface="Arial"/>
                  <a:buChar char="›"/>
                </a:pPr>
                <a:r>
                  <a:rPr b="0" i="1" lang="en-US" sz="16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Energized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-182880" lvl="0" marL="18288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2"/>
                  </a:buClr>
                  <a:buSzPts val="1600"/>
                  <a:buFont typeface="Arial"/>
                  <a:buChar char="›"/>
                </a:pPr>
                <a:r>
                  <a:rPr b="0" i="1" lang="en-US" sz="16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Committed</a:t>
                </a:r>
                <a:endParaRPr b="0" i="1" sz="14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" name="Google Shape;415;p44"/>
              <p:cNvSpPr/>
              <p:nvPr/>
            </p:nvSpPr>
            <p:spPr>
              <a:xfrm>
                <a:off x="5004572" y="1904741"/>
                <a:ext cx="2358601" cy="294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1" i="0" lang="en-US" sz="1800" u="none" cap="none" strike="noStrike">
                    <a:solidFill>
                      <a:schemeClr val="dk2"/>
                    </a:solidFill>
                    <a:latin typeface="Arial"/>
                    <a:ea typeface="Arial"/>
                    <a:cs typeface="Arial"/>
                    <a:sym typeface="Arial"/>
                  </a:rPr>
                  <a:t>Normal Productivity</a:t>
                </a:r>
                <a:endParaRPr b="1" i="0" sz="1600" u="none" cap="none" strike="noStrike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416" name="Google Shape;416;p44"/>
              <p:cNvCxnSpPr/>
              <p:nvPr/>
            </p:nvCxnSpPr>
            <p:spPr>
              <a:xfrm>
                <a:off x="2662278" y="2066823"/>
                <a:ext cx="2374683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606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17" name="Google Shape;417;p44"/>
              <p:cNvCxnSpPr/>
              <p:nvPr/>
            </p:nvCxnSpPr>
            <p:spPr>
              <a:xfrm>
                <a:off x="7310208" y="2066820"/>
                <a:ext cx="2218420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606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grpSp>
            <p:nvGrpSpPr>
              <p:cNvPr id="418" name="Google Shape;418;p44"/>
              <p:cNvGrpSpPr/>
              <p:nvPr/>
            </p:nvGrpSpPr>
            <p:grpSpPr>
              <a:xfrm>
                <a:off x="3558703" y="2589108"/>
                <a:ext cx="511435" cy="513281"/>
                <a:chOff x="3474060" y="2582217"/>
                <a:chExt cx="680721" cy="683177"/>
              </a:xfrm>
            </p:grpSpPr>
            <p:sp>
              <p:nvSpPr>
                <p:cNvPr id="419" name="Google Shape;419;p44"/>
                <p:cNvSpPr/>
                <p:nvPr/>
              </p:nvSpPr>
              <p:spPr>
                <a:xfrm>
                  <a:off x="3474060" y="2582217"/>
                  <a:ext cx="680721" cy="683177"/>
                </a:xfrm>
                <a:prstGeom prst="ellipse">
                  <a:avLst/>
                </a:prstGeom>
                <a:solidFill>
                  <a:srgbClr val="BFBFBF">
                    <a:alpha val="28235"/>
                  </a:srgbClr>
                </a:solidFill>
                <a:ln cap="flat" cmpd="sng" w="12700">
                  <a:solidFill>
                    <a:schemeClr val="lt2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0" name="Google Shape;420;p44"/>
                <p:cNvSpPr/>
                <p:nvPr/>
              </p:nvSpPr>
              <p:spPr>
                <a:xfrm>
                  <a:off x="3707004" y="2816389"/>
                  <a:ext cx="214832" cy="214832"/>
                </a:xfrm>
                <a:prstGeom prst="roundRect">
                  <a:avLst>
                    <a:gd fmla="val 16667" name="adj"/>
                  </a:avLst>
                </a:pr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21" name="Google Shape;421;p44"/>
              <p:cNvGrpSpPr/>
              <p:nvPr/>
            </p:nvGrpSpPr>
            <p:grpSpPr>
              <a:xfrm>
                <a:off x="5903440" y="2589108"/>
                <a:ext cx="511435" cy="513281"/>
                <a:chOff x="5818797" y="2582217"/>
                <a:chExt cx="680721" cy="683177"/>
              </a:xfrm>
            </p:grpSpPr>
            <p:sp>
              <p:nvSpPr>
                <p:cNvPr id="422" name="Google Shape;422;p44"/>
                <p:cNvSpPr/>
                <p:nvPr/>
              </p:nvSpPr>
              <p:spPr>
                <a:xfrm>
                  <a:off x="5818797" y="2582217"/>
                  <a:ext cx="680721" cy="683177"/>
                </a:xfrm>
                <a:prstGeom prst="ellipse">
                  <a:avLst/>
                </a:prstGeom>
                <a:solidFill>
                  <a:srgbClr val="BFBFBF">
                    <a:alpha val="28235"/>
                  </a:srgbClr>
                </a:solidFill>
                <a:ln cap="flat" cmpd="sng" w="12700">
                  <a:solidFill>
                    <a:schemeClr val="lt2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3" name="Google Shape;423;p44"/>
                <p:cNvSpPr/>
                <p:nvPr/>
              </p:nvSpPr>
              <p:spPr>
                <a:xfrm>
                  <a:off x="5992025" y="2883300"/>
                  <a:ext cx="334264" cy="81011"/>
                </a:xfrm>
                <a:prstGeom prst="roundRect">
                  <a:avLst>
                    <a:gd fmla="val 16667" name="adj"/>
                  </a:avLst>
                </a:pr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24" name="Google Shape;424;p44"/>
              <p:cNvGrpSpPr/>
              <p:nvPr/>
            </p:nvGrpSpPr>
            <p:grpSpPr>
              <a:xfrm>
                <a:off x="8185017" y="2589108"/>
                <a:ext cx="511435" cy="513281"/>
                <a:chOff x="8100374" y="2582217"/>
                <a:chExt cx="680721" cy="683177"/>
              </a:xfrm>
            </p:grpSpPr>
            <p:sp>
              <p:nvSpPr>
                <p:cNvPr id="425" name="Google Shape;425;p44"/>
                <p:cNvSpPr/>
                <p:nvPr/>
              </p:nvSpPr>
              <p:spPr>
                <a:xfrm>
                  <a:off x="8100374" y="2582217"/>
                  <a:ext cx="680721" cy="683177"/>
                </a:xfrm>
                <a:prstGeom prst="ellipse">
                  <a:avLst/>
                </a:prstGeom>
                <a:solidFill>
                  <a:srgbClr val="BFBFBF">
                    <a:alpha val="28235"/>
                  </a:srgbClr>
                </a:solidFill>
                <a:ln cap="flat" cmpd="sng" w="12700">
                  <a:solidFill>
                    <a:schemeClr val="lt2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6" name="Google Shape;426;p44"/>
                <p:cNvSpPr/>
                <p:nvPr/>
              </p:nvSpPr>
              <p:spPr>
                <a:xfrm rot="5400000">
                  <a:off x="8328228" y="2819535"/>
                  <a:ext cx="280433" cy="199795"/>
                </a:xfrm>
                <a:prstGeom prst="triangle">
                  <a:avLst>
                    <a:gd fmla="val 50000" name="adj"/>
                  </a:avLst>
                </a:pr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427" name="Google Shape;427;p44"/>
            <p:cNvSpPr/>
            <p:nvPr/>
          </p:nvSpPr>
          <p:spPr>
            <a:xfrm>
              <a:off x="1622750" y="1590325"/>
              <a:ext cx="8590025" cy="3864800"/>
            </a:xfrm>
            <a:custGeom>
              <a:rect b="b" l="l" r="r" t="t"/>
              <a:pathLst>
                <a:path extrusionOk="0" h="154592" w="343601">
                  <a:moveTo>
                    <a:pt x="0" y="57667"/>
                  </a:moveTo>
                  <a:cubicBezTo>
                    <a:pt x="26965" y="73686"/>
                    <a:pt x="104522" y="163390"/>
                    <a:pt x="161789" y="153779"/>
                  </a:cubicBezTo>
                  <a:cubicBezTo>
                    <a:pt x="219056" y="144168"/>
                    <a:pt x="313299" y="25630"/>
                    <a:pt x="343601" y="0"/>
                  </a:cubicBezTo>
                </a:path>
              </a:pathLst>
            </a:custGeom>
            <a:noFill/>
            <a:ln cap="flat" cmpd="sng" w="285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428" name="Google Shape;428;p44"/>
            <p:cNvCxnSpPr/>
            <p:nvPr/>
          </p:nvCxnSpPr>
          <p:spPr>
            <a:xfrm rot="10800000">
              <a:off x="10332950" y="1610400"/>
              <a:ext cx="30000" cy="3904500"/>
            </a:xfrm>
            <a:prstGeom prst="straightConnector1">
              <a:avLst/>
            </a:prstGeom>
            <a:noFill/>
            <a:ln cap="flat" cmpd="sng" w="28575">
              <a:solidFill>
                <a:srgbClr val="00FF00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429" name="Google Shape;429;p44"/>
            <p:cNvSpPr txBox="1"/>
            <p:nvPr/>
          </p:nvSpPr>
          <p:spPr>
            <a:xfrm>
              <a:off x="10362950" y="2030850"/>
              <a:ext cx="1257600" cy="56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800" u="none" cap="none" strike="noStrike">
                  <a:solidFill>
                    <a:srgbClr val="000000"/>
                  </a:solidFill>
                </a:rPr>
                <a:t>Maximise</a:t>
              </a:r>
              <a:endParaRPr b="1" i="0" sz="1800" u="none" cap="none" strike="noStrike">
                <a:solidFill>
                  <a:srgbClr val="000000"/>
                </a:solidFill>
              </a:endParaRPr>
            </a:p>
          </p:txBody>
        </p:sp>
        <p:cxnSp>
          <p:nvCxnSpPr>
            <p:cNvPr id="430" name="Google Shape;430;p44"/>
            <p:cNvCxnSpPr/>
            <p:nvPr/>
          </p:nvCxnSpPr>
          <p:spPr>
            <a:xfrm flipH="1" rot="10800000">
              <a:off x="1662800" y="2927625"/>
              <a:ext cx="7158300" cy="50100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431" name="Google Shape;431;p44"/>
            <p:cNvSpPr txBox="1"/>
            <p:nvPr/>
          </p:nvSpPr>
          <p:spPr>
            <a:xfrm>
              <a:off x="4598425" y="2513650"/>
              <a:ext cx="1111200" cy="56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Minimise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45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ACT!FSL</a:t>
            </a:r>
            <a:endParaRPr/>
          </a:p>
        </p:txBody>
      </p:sp>
      <p:grpSp>
        <p:nvGrpSpPr>
          <p:cNvPr id="438" name="Google Shape;438;p45"/>
          <p:cNvGrpSpPr/>
          <p:nvPr/>
        </p:nvGrpSpPr>
        <p:grpSpPr>
          <a:xfrm>
            <a:off x="2114389" y="1447794"/>
            <a:ext cx="7963235" cy="4926699"/>
            <a:chOff x="1295400" y="835201"/>
            <a:chExt cx="8915400" cy="5515784"/>
          </a:xfrm>
        </p:grpSpPr>
        <p:sp>
          <p:nvSpPr>
            <p:cNvPr id="439" name="Google Shape;439;p45"/>
            <p:cNvSpPr/>
            <p:nvPr/>
          </p:nvSpPr>
          <p:spPr>
            <a:xfrm>
              <a:off x="1295400" y="2028750"/>
              <a:ext cx="8915400" cy="3105300"/>
            </a:xfrm>
            <a:prstGeom prst="rightArrow">
              <a:avLst>
                <a:gd fmla="val 50000" name="adj1"/>
                <a:gd fmla="val 50000" name="adj2"/>
              </a:avLst>
            </a:prstGeom>
            <a:gradFill>
              <a:gsLst>
                <a:gs pos="0">
                  <a:srgbClr val="3177EE"/>
                </a:gs>
                <a:gs pos="100000">
                  <a:srgbClr val="113D8A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0" name="Google Shape;440;p45"/>
            <p:cNvSpPr/>
            <p:nvPr/>
          </p:nvSpPr>
          <p:spPr>
            <a:xfrm rot="-3279962">
              <a:off x="4696339" y="2773809"/>
              <a:ext cx="1618421" cy="1615178"/>
            </a:xfrm>
            <a:prstGeom prst="ellipse">
              <a:avLst/>
            </a:prstGeom>
            <a:gradFill>
              <a:gsLst>
                <a:gs pos="0">
                  <a:srgbClr val="424242"/>
                </a:gs>
                <a:gs pos="100000">
                  <a:srgbClr val="01010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1" name="Google Shape;441;p45"/>
            <p:cNvSpPr/>
            <p:nvPr/>
          </p:nvSpPr>
          <p:spPr>
            <a:xfrm rot="-3280088">
              <a:off x="5014044" y="3472924"/>
              <a:ext cx="2874054" cy="1268907"/>
            </a:xfrm>
            <a:custGeom>
              <a:rect b="b" l="l" r="r" t="t"/>
              <a:pathLst>
                <a:path extrusionOk="0" h="194" w="440">
                  <a:moveTo>
                    <a:pt x="262" y="39"/>
                  </a:moveTo>
                  <a:cubicBezTo>
                    <a:pt x="206" y="71"/>
                    <a:pt x="134" y="53"/>
                    <a:pt x="100" y="0"/>
                  </a:cubicBezTo>
                  <a:cubicBezTo>
                    <a:pt x="57" y="25"/>
                    <a:pt x="24" y="60"/>
                    <a:pt x="0" y="99"/>
                  </a:cubicBezTo>
                  <a:cubicBezTo>
                    <a:pt x="47" y="157"/>
                    <a:pt x="120" y="194"/>
                    <a:pt x="201" y="194"/>
                  </a:cubicBezTo>
                  <a:cubicBezTo>
                    <a:pt x="308" y="194"/>
                    <a:pt x="399" y="130"/>
                    <a:pt x="440" y="39"/>
                  </a:cubicBezTo>
                  <a:cubicBezTo>
                    <a:pt x="393" y="37"/>
                    <a:pt x="346" y="24"/>
                    <a:pt x="303" y="0"/>
                  </a:cubicBezTo>
                  <a:cubicBezTo>
                    <a:pt x="292" y="15"/>
                    <a:pt x="279" y="29"/>
                    <a:pt x="262" y="39"/>
                  </a:cubicBezTo>
                  <a:close/>
                </a:path>
              </a:pathLst>
            </a:custGeom>
            <a:gradFill>
              <a:gsLst>
                <a:gs pos="0">
                  <a:srgbClr val="DB0000"/>
                </a:gs>
                <a:gs pos="100000">
                  <a:srgbClr val="540303"/>
                </a:gs>
              </a:gsLst>
              <a:lin ang="5400012" scaled="0"/>
            </a:gra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60925" lIns="121900" spcFirstLastPara="1" rIns="121900" wrap="square" tIns="609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2" name="Google Shape;442;p45"/>
            <p:cNvSpPr txBox="1"/>
            <p:nvPr/>
          </p:nvSpPr>
          <p:spPr>
            <a:xfrm rot="-3779446">
              <a:off x="5603447" y="3821571"/>
              <a:ext cx="1661404" cy="5931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FFFFFF"/>
                  </a:solidFill>
                </a:rPr>
                <a:t>Learning</a:t>
              </a:r>
              <a:endParaRPr b="1" sz="2000">
                <a:solidFill>
                  <a:srgbClr val="FFFFFF"/>
                </a:solidFill>
              </a:endParaRPr>
            </a:p>
          </p:txBody>
        </p:sp>
        <p:sp>
          <p:nvSpPr>
            <p:cNvPr id="443" name="Google Shape;443;p45"/>
            <p:cNvSpPr/>
            <p:nvPr/>
          </p:nvSpPr>
          <p:spPr>
            <a:xfrm rot="-3280088">
              <a:off x="4557873" y="1494894"/>
              <a:ext cx="1884881" cy="2301740"/>
            </a:xfrm>
            <a:custGeom>
              <a:rect b="b" l="l" r="r" t="t"/>
              <a:pathLst>
                <a:path extrusionOk="0" h="352" w="288">
                  <a:moveTo>
                    <a:pt x="27" y="0"/>
                  </a:moveTo>
                  <a:cubicBezTo>
                    <a:pt x="18" y="0"/>
                    <a:pt x="9" y="0"/>
                    <a:pt x="0" y="1"/>
                  </a:cubicBezTo>
                  <a:cubicBezTo>
                    <a:pt x="21" y="43"/>
                    <a:pt x="34" y="90"/>
                    <a:pt x="35" y="140"/>
                  </a:cubicBezTo>
                  <a:cubicBezTo>
                    <a:pt x="74" y="142"/>
                    <a:pt x="111" y="163"/>
                    <a:pt x="132" y="200"/>
                  </a:cubicBezTo>
                  <a:cubicBezTo>
                    <a:pt x="153" y="236"/>
                    <a:pt x="153" y="279"/>
                    <a:pt x="136" y="315"/>
                  </a:cubicBezTo>
                  <a:cubicBezTo>
                    <a:pt x="179" y="339"/>
                    <a:pt x="225" y="351"/>
                    <a:pt x="271" y="352"/>
                  </a:cubicBezTo>
                  <a:cubicBezTo>
                    <a:pt x="282" y="323"/>
                    <a:pt x="288" y="293"/>
                    <a:pt x="288" y="260"/>
                  </a:cubicBezTo>
                  <a:cubicBezTo>
                    <a:pt x="288" y="116"/>
                    <a:pt x="171" y="0"/>
                    <a:pt x="27" y="0"/>
                  </a:cubicBezTo>
                  <a:close/>
                </a:path>
              </a:pathLst>
            </a:custGeom>
            <a:gradFill>
              <a:gsLst>
                <a:gs pos="0">
                  <a:srgbClr val="DB0000"/>
                </a:gs>
                <a:gs pos="100000">
                  <a:srgbClr val="540303"/>
                </a:gs>
              </a:gsLst>
              <a:lin ang="5400012" scaled="0"/>
            </a:gra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60925" lIns="121900" spcFirstLastPara="1" rIns="121900" wrap="square" tIns="609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4" name="Google Shape;444;p45"/>
            <p:cNvSpPr txBox="1"/>
            <p:nvPr/>
          </p:nvSpPr>
          <p:spPr>
            <a:xfrm>
              <a:off x="4602926" y="2215825"/>
              <a:ext cx="1805400" cy="59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FFFFFF"/>
                  </a:solidFill>
                </a:rPr>
                <a:t>Transitions</a:t>
              </a:r>
              <a:endParaRPr sz="2000">
                <a:solidFill>
                  <a:srgbClr val="FFFFFF"/>
                </a:solidFill>
              </a:endParaRPr>
            </a:p>
          </p:txBody>
        </p:sp>
        <p:sp>
          <p:nvSpPr>
            <p:cNvPr id="445" name="Google Shape;445;p45"/>
            <p:cNvSpPr/>
            <p:nvPr/>
          </p:nvSpPr>
          <p:spPr>
            <a:xfrm rot="-3280089">
              <a:off x="3894069" y="2766939"/>
              <a:ext cx="1659007" cy="2685359"/>
            </a:xfrm>
            <a:custGeom>
              <a:rect b="b" l="l" r="r" t="t"/>
              <a:pathLst>
                <a:path extrusionOk="0" h="411" w="254">
                  <a:moveTo>
                    <a:pt x="152" y="311"/>
                  </a:moveTo>
                  <a:cubicBezTo>
                    <a:pt x="124" y="254"/>
                    <a:pt x="145" y="185"/>
                    <a:pt x="200" y="153"/>
                  </a:cubicBezTo>
                  <a:cubicBezTo>
                    <a:pt x="217" y="143"/>
                    <a:pt x="236" y="137"/>
                    <a:pt x="254" y="136"/>
                  </a:cubicBezTo>
                  <a:cubicBezTo>
                    <a:pt x="253" y="87"/>
                    <a:pt x="241" y="41"/>
                    <a:pt x="219" y="0"/>
                  </a:cubicBezTo>
                  <a:cubicBezTo>
                    <a:pt x="95" y="20"/>
                    <a:pt x="0" y="128"/>
                    <a:pt x="0" y="257"/>
                  </a:cubicBezTo>
                  <a:cubicBezTo>
                    <a:pt x="0" y="315"/>
                    <a:pt x="19" y="368"/>
                    <a:pt x="50" y="411"/>
                  </a:cubicBezTo>
                  <a:cubicBezTo>
                    <a:pt x="75" y="371"/>
                    <a:pt x="110" y="337"/>
                    <a:pt x="152" y="311"/>
                  </a:cubicBezTo>
                  <a:close/>
                </a:path>
              </a:pathLst>
            </a:custGeom>
            <a:gradFill>
              <a:gsLst>
                <a:gs pos="0">
                  <a:srgbClr val="DB0000"/>
                </a:gs>
                <a:gs pos="100000">
                  <a:srgbClr val="540303"/>
                </a:gs>
              </a:gsLst>
              <a:lin ang="5400012" scaled="0"/>
            </a:gra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60925" lIns="121900" spcFirstLastPara="1" rIns="121900" wrap="square" tIns="609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6" name="Google Shape;446;p45"/>
            <p:cNvSpPr txBox="1"/>
            <p:nvPr/>
          </p:nvSpPr>
          <p:spPr>
            <a:xfrm flipH="1" rot="3724966">
              <a:off x="3713982" y="3897996"/>
              <a:ext cx="1661219" cy="5929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200">
                  <a:solidFill>
                    <a:srgbClr val="FFFFFF"/>
                  </a:solidFill>
                </a:rPr>
                <a:t>&amp;</a:t>
              </a:r>
              <a:endParaRPr b="1" sz="2200">
                <a:solidFill>
                  <a:srgbClr val="FFFFFF"/>
                </a:solidFill>
              </a:endParaRPr>
            </a:p>
          </p:txBody>
        </p:sp>
        <p:sp>
          <p:nvSpPr>
            <p:cNvPr id="447" name="Google Shape;447;p45"/>
            <p:cNvSpPr txBox="1"/>
            <p:nvPr/>
          </p:nvSpPr>
          <p:spPr>
            <a:xfrm>
              <a:off x="4571400" y="3124200"/>
              <a:ext cx="1805400" cy="91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FFFFFF"/>
                  </a:solidFill>
                </a:rPr>
                <a:t>Building Coalitions</a:t>
              </a:r>
              <a:endParaRPr b="1">
                <a:solidFill>
                  <a:srgbClr val="FFFFFF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FFFFFF"/>
                  </a:solidFill>
                </a:rPr>
                <a:t>&amp;</a:t>
              </a:r>
              <a:endParaRPr b="1">
                <a:solidFill>
                  <a:srgbClr val="FFFFFF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FFFFFF"/>
                  </a:solidFill>
                </a:rPr>
                <a:t>Commitment</a:t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448" name="Google Shape;448;p45"/>
            <p:cNvSpPr/>
            <p:nvPr/>
          </p:nvSpPr>
          <p:spPr>
            <a:xfrm>
              <a:off x="2793645" y="1211368"/>
              <a:ext cx="1047900" cy="647700"/>
            </a:xfrm>
            <a:prstGeom prst="round2DiagRect">
              <a:avLst>
                <a:gd fmla="val 16667" name="adj1"/>
                <a:gd fmla="val 0" name="adj2"/>
              </a:avLst>
            </a:prstGeom>
            <a:solidFill>
              <a:schemeClr val="accen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rgbClr val="FFFFFF"/>
                  </a:solidFill>
                </a:rPr>
                <a:t>Loading The Way</a:t>
              </a:r>
              <a:endParaRPr b="1" sz="1000">
                <a:solidFill>
                  <a:srgbClr val="FFFFFF"/>
                </a:solidFill>
              </a:endParaRPr>
            </a:p>
          </p:txBody>
        </p:sp>
        <p:sp>
          <p:nvSpPr>
            <p:cNvPr id="449" name="Google Shape;449;p45"/>
            <p:cNvSpPr/>
            <p:nvPr/>
          </p:nvSpPr>
          <p:spPr>
            <a:xfrm>
              <a:off x="4981680" y="835201"/>
              <a:ext cx="1047900" cy="647700"/>
            </a:xfrm>
            <a:prstGeom prst="round2DiagRect">
              <a:avLst>
                <a:gd fmla="val 16667" name="adj1"/>
                <a:gd fmla="val 0" name="adj2"/>
              </a:avLst>
            </a:prstGeom>
            <a:solidFill>
              <a:schemeClr val="accen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rgbClr val="FFFFFF"/>
                  </a:solidFill>
                </a:rPr>
                <a:t>Focusing</a:t>
              </a:r>
              <a:r>
                <a:rPr b="1" lang="en-US" sz="1000">
                  <a:solidFill>
                    <a:srgbClr val="FFFFFF"/>
                  </a:solidFill>
                </a:rPr>
                <a:t> The Vision</a:t>
              </a:r>
              <a:endParaRPr b="1" sz="1000">
                <a:solidFill>
                  <a:srgbClr val="FFFFFF"/>
                </a:solidFill>
              </a:endParaRPr>
            </a:p>
          </p:txBody>
        </p:sp>
        <p:sp>
          <p:nvSpPr>
            <p:cNvPr id="450" name="Google Shape;450;p45"/>
            <p:cNvSpPr/>
            <p:nvPr/>
          </p:nvSpPr>
          <p:spPr>
            <a:xfrm>
              <a:off x="7169716" y="1211353"/>
              <a:ext cx="1047900" cy="647700"/>
            </a:xfrm>
            <a:prstGeom prst="round2DiagRect">
              <a:avLst>
                <a:gd fmla="val 16667" name="adj1"/>
                <a:gd fmla="val 0" name="adj2"/>
              </a:avLst>
            </a:prstGeom>
            <a:solidFill>
              <a:schemeClr val="accen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000">
                  <a:solidFill>
                    <a:srgbClr val="FFFFFF"/>
                  </a:solidFill>
                </a:rPr>
                <a:t>Creating A Shared Urgency</a:t>
              </a:r>
              <a:endParaRPr sz="1000">
                <a:solidFill>
                  <a:srgbClr val="FFFFFF"/>
                </a:solidFill>
              </a:endParaRPr>
            </a:p>
          </p:txBody>
        </p:sp>
        <p:sp>
          <p:nvSpPr>
            <p:cNvPr id="451" name="Google Shape;451;p45"/>
            <p:cNvSpPr/>
            <p:nvPr/>
          </p:nvSpPr>
          <p:spPr>
            <a:xfrm>
              <a:off x="7169710" y="5303747"/>
              <a:ext cx="1047900" cy="647700"/>
            </a:xfrm>
            <a:prstGeom prst="round2DiagRect">
              <a:avLst>
                <a:gd fmla="val 16667" name="adj1"/>
                <a:gd fmla="val 0" name="adj2"/>
              </a:avLst>
            </a:prstGeom>
            <a:solidFill>
              <a:schemeClr val="accen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rgbClr val="FFFFFF"/>
                  </a:solidFill>
                </a:rPr>
                <a:t>Charting A Transition Roadmap</a:t>
              </a:r>
              <a:endParaRPr b="1" sz="1000">
                <a:solidFill>
                  <a:srgbClr val="FFFFFF"/>
                </a:solidFill>
              </a:endParaRPr>
            </a:p>
          </p:txBody>
        </p:sp>
        <p:sp>
          <p:nvSpPr>
            <p:cNvPr id="452" name="Google Shape;452;p45"/>
            <p:cNvSpPr/>
            <p:nvPr/>
          </p:nvSpPr>
          <p:spPr>
            <a:xfrm>
              <a:off x="4981675" y="5703285"/>
              <a:ext cx="1047900" cy="647700"/>
            </a:xfrm>
            <a:prstGeom prst="round2DiagRect">
              <a:avLst>
                <a:gd fmla="val 16667" name="adj1"/>
                <a:gd fmla="val 0" name="adj2"/>
              </a:avLst>
            </a:prstGeom>
            <a:solidFill>
              <a:schemeClr val="accen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rgbClr val="FFFFFF"/>
                  </a:solidFill>
                </a:rPr>
                <a:t>Aligning Systems &amp; Structures</a:t>
              </a:r>
              <a:endParaRPr b="1" sz="1000">
                <a:solidFill>
                  <a:srgbClr val="FFFFFF"/>
                </a:solidFill>
              </a:endParaRPr>
            </a:p>
          </p:txBody>
        </p:sp>
        <p:sp>
          <p:nvSpPr>
            <p:cNvPr id="453" name="Google Shape;453;p45"/>
            <p:cNvSpPr/>
            <p:nvPr/>
          </p:nvSpPr>
          <p:spPr>
            <a:xfrm>
              <a:off x="2793640" y="5303735"/>
              <a:ext cx="1047900" cy="647700"/>
            </a:xfrm>
            <a:prstGeom prst="round2DiagRect">
              <a:avLst>
                <a:gd fmla="val 16667" name="adj1"/>
                <a:gd fmla="val 0" name="adj2"/>
              </a:avLst>
            </a:prstGeom>
            <a:solidFill>
              <a:schemeClr val="accen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rgbClr val="FFFFFF"/>
                  </a:solidFill>
                </a:rPr>
                <a:t>Sustaining Momentum</a:t>
              </a:r>
              <a:endParaRPr b="1" sz="1000">
                <a:solidFill>
                  <a:srgbClr val="FFFFFF"/>
                </a:solidFill>
              </a:endParaRPr>
            </a:p>
          </p:txBody>
        </p:sp>
        <p:sp>
          <p:nvSpPr>
            <p:cNvPr id="454" name="Google Shape;454;p45"/>
            <p:cNvSpPr/>
            <p:nvPr/>
          </p:nvSpPr>
          <p:spPr>
            <a:xfrm>
              <a:off x="5389763" y="1414350"/>
              <a:ext cx="221100" cy="614400"/>
            </a:xfrm>
            <a:prstGeom prst="upDownArrow">
              <a:avLst>
                <a:gd fmla="val 50000" name="adj1"/>
                <a:gd fmla="val 50000" name="adj2"/>
              </a:avLst>
            </a:prstGeom>
            <a:solidFill>
              <a:srgbClr val="38761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5" name="Google Shape;455;p45"/>
            <p:cNvSpPr/>
            <p:nvPr/>
          </p:nvSpPr>
          <p:spPr>
            <a:xfrm rot="2578098">
              <a:off x="6834128" y="1663688"/>
              <a:ext cx="221393" cy="953328"/>
            </a:xfrm>
            <a:prstGeom prst="upDownArrow">
              <a:avLst>
                <a:gd fmla="val 50000" name="adj1"/>
                <a:gd fmla="val 50000" name="adj2"/>
              </a:avLst>
            </a:prstGeom>
            <a:solidFill>
              <a:srgbClr val="38761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6" name="Google Shape;456;p45"/>
            <p:cNvSpPr/>
            <p:nvPr/>
          </p:nvSpPr>
          <p:spPr>
            <a:xfrm rot="-2696704">
              <a:off x="3953398" y="1651132"/>
              <a:ext cx="221254" cy="974535"/>
            </a:xfrm>
            <a:prstGeom prst="upDownArrow">
              <a:avLst>
                <a:gd fmla="val 50000" name="adj1"/>
                <a:gd fmla="val 50000" name="adj2"/>
              </a:avLst>
            </a:prstGeom>
            <a:solidFill>
              <a:srgbClr val="38761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7" name="Google Shape;457;p45"/>
            <p:cNvSpPr/>
            <p:nvPr/>
          </p:nvSpPr>
          <p:spPr>
            <a:xfrm>
              <a:off x="5395075" y="5139237"/>
              <a:ext cx="221100" cy="614400"/>
            </a:xfrm>
            <a:prstGeom prst="upDownArrow">
              <a:avLst>
                <a:gd fmla="val 50000" name="adj1"/>
                <a:gd fmla="val 50000" name="adj2"/>
              </a:avLst>
            </a:prstGeom>
            <a:solidFill>
              <a:srgbClr val="38761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8" name="Google Shape;458;p45"/>
            <p:cNvSpPr/>
            <p:nvPr/>
          </p:nvSpPr>
          <p:spPr>
            <a:xfrm rot="2578098">
              <a:off x="3953328" y="4553663"/>
              <a:ext cx="221393" cy="953328"/>
            </a:xfrm>
            <a:prstGeom prst="upDownArrow">
              <a:avLst>
                <a:gd fmla="val 50000" name="adj1"/>
                <a:gd fmla="val 50000" name="adj2"/>
              </a:avLst>
            </a:prstGeom>
            <a:solidFill>
              <a:srgbClr val="38761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9" name="Google Shape;459;p45"/>
            <p:cNvSpPr/>
            <p:nvPr/>
          </p:nvSpPr>
          <p:spPr>
            <a:xfrm rot="-2696704">
              <a:off x="6806398" y="4565600"/>
              <a:ext cx="221254" cy="937199"/>
            </a:xfrm>
            <a:prstGeom prst="upDownArrow">
              <a:avLst>
                <a:gd fmla="val 50000" name="adj1"/>
                <a:gd fmla="val 50000" name="adj2"/>
              </a:avLst>
            </a:prstGeom>
            <a:solidFill>
              <a:srgbClr val="38761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0" name="Google Shape;460;p45"/>
            <p:cNvSpPr txBox="1"/>
            <p:nvPr/>
          </p:nvSpPr>
          <p:spPr>
            <a:xfrm>
              <a:off x="1491176" y="3284825"/>
              <a:ext cx="1805400" cy="59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FFFFF"/>
                  </a:solidFill>
                </a:rPr>
                <a:t>Current State</a:t>
              </a:r>
              <a:endParaRPr sz="2400">
                <a:solidFill>
                  <a:srgbClr val="FFFFFF"/>
                </a:solidFill>
              </a:endParaRPr>
            </a:p>
          </p:txBody>
        </p:sp>
        <p:sp>
          <p:nvSpPr>
            <p:cNvPr id="461" name="Google Shape;461;p45"/>
            <p:cNvSpPr txBox="1"/>
            <p:nvPr/>
          </p:nvSpPr>
          <p:spPr>
            <a:xfrm>
              <a:off x="7483326" y="3284850"/>
              <a:ext cx="1805400" cy="59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FFFFF"/>
                  </a:solidFill>
                </a:rPr>
                <a:t>Desired Results</a:t>
              </a:r>
              <a:endParaRPr sz="2400">
                <a:solidFill>
                  <a:srgbClr val="FFFFFF"/>
                </a:solidFill>
              </a:endParaRPr>
            </a:p>
          </p:txBody>
        </p:sp>
      </p:grpSp>
      <p:sp>
        <p:nvSpPr>
          <p:cNvPr id="462" name="Google Shape;462;p45"/>
          <p:cNvSpPr txBox="1"/>
          <p:nvPr/>
        </p:nvSpPr>
        <p:spPr>
          <a:xfrm>
            <a:off x="2357400" y="788400"/>
            <a:ext cx="7477200" cy="5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/>
              <a:t>Accelerating Change And Transitions</a:t>
            </a:r>
            <a:endParaRPr b="1"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46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200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/>
              <a:t>Kotter's 8 Step Change Model</a:t>
            </a:r>
            <a:endParaRPr/>
          </a:p>
        </p:txBody>
      </p:sp>
      <p:grpSp>
        <p:nvGrpSpPr>
          <p:cNvPr id="468" name="Google Shape;468;p46"/>
          <p:cNvGrpSpPr/>
          <p:nvPr/>
        </p:nvGrpSpPr>
        <p:grpSpPr>
          <a:xfrm>
            <a:off x="853637" y="871913"/>
            <a:ext cx="10484725" cy="5114047"/>
            <a:chOff x="6498" y="691408"/>
            <a:chExt cx="12278634" cy="5989047"/>
          </a:xfrm>
        </p:grpSpPr>
        <p:grpSp>
          <p:nvGrpSpPr>
            <p:cNvPr id="469" name="Google Shape;469;p46"/>
            <p:cNvGrpSpPr/>
            <p:nvPr/>
          </p:nvGrpSpPr>
          <p:grpSpPr>
            <a:xfrm>
              <a:off x="6498" y="1888681"/>
              <a:ext cx="12185501" cy="4407490"/>
              <a:chOff x="6498" y="1197020"/>
              <a:chExt cx="11036571" cy="4407490"/>
            </a:xfrm>
          </p:grpSpPr>
          <p:sp>
            <p:nvSpPr>
              <p:cNvPr id="470" name="Google Shape;470;p46"/>
              <p:cNvSpPr/>
              <p:nvPr/>
            </p:nvSpPr>
            <p:spPr>
              <a:xfrm>
                <a:off x="6498" y="5043428"/>
                <a:ext cx="2366899" cy="561082"/>
              </a:xfrm>
              <a:custGeom>
                <a:rect b="b" l="l" r="r" t="t"/>
                <a:pathLst>
                  <a:path extrusionOk="0" h="831850" w="4436695">
                    <a:moveTo>
                      <a:pt x="0" y="831850"/>
                    </a:moveTo>
                    <a:lnTo>
                      <a:pt x="2106245" y="831850"/>
                    </a:lnTo>
                    <a:lnTo>
                      <a:pt x="2106245" y="0"/>
                    </a:lnTo>
                    <a:lnTo>
                      <a:pt x="4436695" y="0"/>
                    </a:lnTo>
                  </a:path>
                </a:pathLst>
              </a:custGeom>
              <a:noFill/>
              <a:ln cap="flat" cmpd="sng" w="28575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1" name="Google Shape;471;p46"/>
              <p:cNvSpPr/>
              <p:nvPr/>
            </p:nvSpPr>
            <p:spPr>
              <a:xfrm>
                <a:off x="2365498" y="4490929"/>
                <a:ext cx="1243253" cy="561082"/>
              </a:xfrm>
              <a:custGeom>
                <a:rect b="b" l="l" r="r" t="t"/>
                <a:pathLst>
                  <a:path extrusionOk="0" h="831850" w="2330449">
                    <a:moveTo>
                      <a:pt x="-1" y="831850"/>
                    </a:moveTo>
                    <a:lnTo>
                      <a:pt x="-1" y="0"/>
                    </a:lnTo>
                    <a:lnTo>
                      <a:pt x="2330449" y="0"/>
                    </a:lnTo>
                  </a:path>
                </a:pathLst>
              </a:custGeom>
              <a:noFill/>
              <a:ln cap="flat" cmpd="sng" w="28575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2" name="Google Shape;472;p46"/>
              <p:cNvSpPr/>
              <p:nvPr/>
            </p:nvSpPr>
            <p:spPr>
              <a:xfrm>
                <a:off x="3601246" y="3939475"/>
                <a:ext cx="1243253" cy="561082"/>
              </a:xfrm>
              <a:custGeom>
                <a:rect b="b" l="l" r="r" t="t"/>
                <a:pathLst>
                  <a:path extrusionOk="0" h="831850" w="2330449">
                    <a:moveTo>
                      <a:pt x="-1" y="831850"/>
                    </a:moveTo>
                    <a:lnTo>
                      <a:pt x="-1" y="0"/>
                    </a:lnTo>
                    <a:lnTo>
                      <a:pt x="2330449" y="0"/>
                    </a:lnTo>
                  </a:path>
                </a:pathLst>
              </a:custGeom>
              <a:noFill/>
              <a:ln cap="flat" cmpd="sng" w="28575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3" name="Google Shape;473;p46"/>
              <p:cNvSpPr/>
              <p:nvPr/>
            </p:nvSpPr>
            <p:spPr>
              <a:xfrm>
                <a:off x="4837438" y="3389406"/>
                <a:ext cx="1243253" cy="561082"/>
              </a:xfrm>
              <a:custGeom>
                <a:rect b="b" l="l" r="r" t="t"/>
                <a:pathLst>
                  <a:path extrusionOk="0" h="831850" w="2330449">
                    <a:moveTo>
                      <a:pt x="-1" y="831850"/>
                    </a:moveTo>
                    <a:lnTo>
                      <a:pt x="-1" y="0"/>
                    </a:lnTo>
                    <a:lnTo>
                      <a:pt x="2330449" y="0"/>
                    </a:lnTo>
                  </a:path>
                </a:pathLst>
              </a:custGeom>
              <a:noFill/>
              <a:ln cap="flat" cmpd="sng" w="28575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rPr b="0" i="0" lang="en-US" sz="135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0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4" name="Google Shape;474;p46"/>
              <p:cNvSpPr/>
              <p:nvPr/>
            </p:nvSpPr>
            <p:spPr>
              <a:xfrm>
                <a:off x="6080691" y="2844366"/>
                <a:ext cx="1243253" cy="561082"/>
              </a:xfrm>
              <a:custGeom>
                <a:rect b="b" l="l" r="r" t="t"/>
                <a:pathLst>
                  <a:path extrusionOk="0" h="831850" w="2330449">
                    <a:moveTo>
                      <a:pt x="-1" y="831850"/>
                    </a:moveTo>
                    <a:lnTo>
                      <a:pt x="-1" y="0"/>
                    </a:lnTo>
                    <a:lnTo>
                      <a:pt x="2330449" y="0"/>
                    </a:lnTo>
                  </a:path>
                </a:pathLst>
              </a:custGeom>
              <a:noFill/>
              <a:ln cap="flat" cmpd="sng" w="28575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rPr b="0" i="0" lang="en-US" sz="135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0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46"/>
              <p:cNvSpPr/>
              <p:nvPr/>
            </p:nvSpPr>
            <p:spPr>
              <a:xfrm>
                <a:off x="7322364" y="2299326"/>
                <a:ext cx="1243253" cy="561082"/>
              </a:xfrm>
              <a:custGeom>
                <a:rect b="b" l="l" r="r" t="t"/>
                <a:pathLst>
                  <a:path extrusionOk="0" h="831850" w="2330449">
                    <a:moveTo>
                      <a:pt x="-1" y="831850"/>
                    </a:moveTo>
                    <a:lnTo>
                      <a:pt x="-1" y="0"/>
                    </a:lnTo>
                    <a:lnTo>
                      <a:pt x="2330449" y="0"/>
                    </a:lnTo>
                  </a:path>
                </a:pathLst>
              </a:custGeom>
              <a:noFill/>
              <a:ln cap="flat" cmpd="sng" w="28575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rPr b="0" i="0" lang="en-US" sz="135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0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6" name="Google Shape;476;p46"/>
              <p:cNvSpPr/>
              <p:nvPr/>
            </p:nvSpPr>
            <p:spPr>
              <a:xfrm>
                <a:off x="8559581" y="1747298"/>
                <a:ext cx="1243253" cy="561082"/>
              </a:xfrm>
              <a:custGeom>
                <a:rect b="b" l="l" r="r" t="t"/>
                <a:pathLst>
                  <a:path extrusionOk="0" h="831850" w="2330449">
                    <a:moveTo>
                      <a:pt x="-1" y="831850"/>
                    </a:moveTo>
                    <a:lnTo>
                      <a:pt x="-1" y="0"/>
                    </a:lnTo>
                    <a:lnTo>
                      <a:pt x="2330449" y="0"/>
                    </a:lnTo>
                  </a:path>
                </a:pathLst>
              </a:custGeom>
              <a:noFill/>
              <a:ln cap="flat" cmpd="sng" w="28575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rPr b="0" i="0" lang="en-US" sz="135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0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7" name="Google Shape;477;p46"/>
              <p:cNvSpPr/>
              <p:nvPr/>
            </p:nvSpPr>
            <p:spPr>
              <a:xfrm>
                <a:off x="9799816" y="1197020"/>
                <a:ext cx="1243253" cy="561082"/>
              </a:xfrm>
              <a:custGeom>
                <a:rect b="b" l="l" r="r" t="t"/>
                <a:pathLst>
                  <a:path extrusionOk="0" h="831850" w="2330449">
                    <a:moveTo>
                      <a:pt x="-1" y="831850"/>
                    </a:moveTo>
                    <a:lnTo>
                      <a:pt x="-1" y="0"/>
                    </a:lnTo>
                    <a:lnTo>
                      <a:pt x="2330449" y="0"/>
                    </a:lnTo>
                  </a:path>
                </a:pathLst>
              </a:custGeom>
              <a:noFill/>
              <a:ln cap="flat" cmpd="sng" w="28575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rPr b="0" i="0" lang="en-US" sz="135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0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8" name="Google Shape;478;p46"/>
            <p:cNvGrpSpPr/>
            <p:nvPr/>
          </p:nvGrpSpPr>
          <p:grpSpPr>
            <a:xfrm>
              <a:off x="1433174" y="5892917"/>
              <a:ext cx="1255091" cy="439681"/>
              <a:chOff x="1997523" y="5334181"/>
              <a:chExt cx="1840800" cy="586241"/>
            </a:xfrm>
          </p:grpSpPr>
          <p:sp>
            <p:nvSpPr>
              <p:cNvPr id="479" name="Google Shape;479;p46"/>
              <p:cNvSpPr/>
              <p:nvPr/>
            </p:nvSpPr>
            <p:spPr>
              <a:xfrm>
                <a:off x="1997523" y="5334181"/>
                <a:ext cx="1840800" cy="586241"/>
              </a:xfrm>
              <a:prstGeom prst="roundRect">
                <a:avLst>
                  <a:gd fmla="val 7827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0" name="Google Shape;480;p46"/>
              <p:cNvSpPr/>
              <p:nvPr/>
            </p:nvSpPr>
            <p:spPr>
              <a:xfrm>
                <a:off x="2359309" y="5411858"/>
                <a:ext cx="1117230" cy="430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b="1" i="0" lang="en-US" sz="12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Step 1</a:t>
                </a:r>
                <a:endParaRPr b="0" i="0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81" name="Google Shape;481;p46"/>
            <p:cNvGrpSpPr/>
            <p:nvPr/>
          </p:nvGrpSpPr>
          <p:grpSpPr>
            <a:xfrm>
              <a:off x="2800137" y="5345843"/>
              <a:ext cx="1255091" cy="439681"/>
              <a:chOff x="1997523" y="5334181"/>
              <a:chExt cx="1840800" cy="586241"/>
            </a:xfrm>
          </p:grpSpPr>
          <p:sp>
            <p:nvSpPr>
              <p:cNvPr id="482" name="Google Shape;482;p46"/>
              <p:cNvSpPr/>
              <p:nvPr/>
            </p:nvSpPr>
            <p:spPr>
              <a:xfrm>
                <a:off x="1997523" y="5334181"/>
                <a:ext cx="1840800" cy="586241"/>
              </a:xfrm>
              <a:prstGeom prst="roundRect">
                <a:avLst>
                  <a:gd fmla="val 7827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3" name="Google Shape;483;p46"/>
              <p:cNvSpPr/>
              <p:nvPr/>
            </p:nvSpPr>
            <p:spPr>
              <a:xfrm>
                <a:off x="2359310" y="5411858"/>
                <a:ext cx="1117229" cy="430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b="1" i="0" lang="en-US" sz="12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Step 2</a:t>
                </a:r>
                <a:endParaRPr b="0" i="0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84" name="Google Shape;484;p46"/>
            <p:cNvGrpSpPr/>
            <p:nvPr/>
          </p:nvGrpSpPr>
          <p:grpSpPr>
            <a:xfrm>
              <a:off x="4150443" y="4803824"/>
              <a:ext cx="1255091" cy="439681"/>
              <a:chOff x="1997523" y="5334181"/>
              <a:chExt cx="1840800" cy="586241"/>
            </a:xfrm>
          </p:grpSpPr>
          <p:sp>
            <p:nvSpPr>
              <p:cNvPr id="485" name="Google Shape;485;p46"/>
              <p:cNvSpPr/>
              <p:nvPr/>
            </p:nvSpPr>
            <p:spPr>
              <a:xfrm>
                <a:off x="1997523" y="5334181"/>
                <a:ext cx="1840800" cy="586241"/>
              </a:xfrm>
              <a:prstGeom prst="roundRect">
                <a:avLst>
                  <a:gd fmla="val 7827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6" name="Google Shape;486;p46"/>
              <p:cNvSpPr/>
              <p:nvPr/>
            </p:nvSpPr>
            <p:spPr>
              <a:xfrm>
                <a:off x="2359310" y="5411858"/>
                <a:ext cx="1117229" cy="430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b="1" i="0" lang="en-US" sz="12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Step 3</a:t>
                </a:r>
                <a:endParaRPr b="0" i="0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87" name="Google Shape;487;p46"/>
            <p:cNvGrpSpPr/>
            <p:nvPr/>
          </p:nvGrpSpPr>
          <p:grpSpPr>
            <a:xfrm>
              <a:off x="5530501" y="4272986"/>
              <a:ext cx="1255091" cy="439681"/>
              <a:chOff x="1997523" y="5334181"/>
              <a:chExt cx="1840800" cy="586241"/>
            </a:xfrm>
          </p:grpSpPr>
          <p:sp>
            <p:nvSpPr>
              <p:cNvPr id="488" name="Google Shape;488;p46"/>
              <p:cNvSpPr/>
              <p:nvPr/>
            </p:nvSpPr>
            <p:spPr>
              <a:xfrm>
                <a:off x="1997523" y="5334181"/>
                <a:ext cx="1840800" cy="586241"/>
              </a:xfrm>
              <a:prstGeom prst="roundRect">
                <a:avLst>
                  <a:gd fmla="val 7827" name="adj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9" name="Google Shape;489;p46"/>
              <p:cNvSpPr/>
              <p:nvPr/>
            </p:nvSpPr>
            <p:spPr>
              <a:xfrm>
                <a:off x="2359310" y="5411858"/>
                <a:ext cx="1117229" cy="430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b="1" i="0" lang="en-US" sz="12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Step 4</a:t>
                </a:r>
                <a:endParaRPr b="0" i="0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0" name="Google Shape;490;p46"/>
            <p:cNvGrpSpPr/>
            <p:nvPr/>
          </p:nvGrpSpPr>
          <p:grpSpPr>
            <a:xfrm>
              <a:off x="6913958" y="3723866"/>
              <a:ext cx="1255091" cy="439681"/>
              <a:chOff x="1997523" y="5334181"/>
              <a:chExt cx="1840800" cy="586241"/>
            </a:xfrm>
          </p:grpSpPr>
          <p:sp>
            <p:nvSpPr>
              <p:cNvPr id="491" name="Google Shape;491;p46"/>
              <p:cNvSpPr/>
              <p:nvPr/>
            </p:nvSpPr>
            <p:spPr>
              <a:xfrm>
                <a:off x="1997523" y="5334181"/>
                <a:ext cx="1840800" cy="586241"/>
              </a:xfrm>
              <a:prstGeom prst="roundRect">
                <a:avLst>
                  <a:gd fmla="val 7827" name="adj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2" name="Google Shape;492;p46"/>
              <p:cNvSpPr/>
              <p:nvPr/>
            </p:nvSpPr>
            <p:spPr>
              <a:xfrm>
                <a:off x="2359310" y="5411858"/>
                <a:ext cx="1117229" cy="430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b="1" i="0" lang="en-US" sz="12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Step 5</a:t>
                </a:r>
                <a:endParaRPr b="0" i="0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3" name="Google Shape;493;p46"/>
            <p:cNvGrpSpPr/>
            <p:nvPr/>
          </p:nvGrpSpPr>
          <p:grpSpPr>
            <a:xfrm>
              <a:off x="8267701" y="3168354"/>
              <a:ext cx="1255091" cy="439681"/>
              <a:chOff x="1997523" y="5334181"/>
              <a:chExt cx="1840800" cy="586241"/>
            </a:xfrm>
          </p:grpSpPr>
          <p:sp>
            <p:nvSpPr>
              <p:cNvPr id="494" name="Google Shape;494;p46"/>
              <p:cNvSpPr/>
              <p:nvPr/>
            </p:nvSpPr>
            <p:spPr>
              <a:xfrm>
                <a:off x="1997523" y="5334181"/>
                <a:ext cx="1840800" cy="586241"/>
              </a:xfrm>
              <a:prstGeom prst="roundRect">
                <a:avLst>
                  <a:gd fmla="val 7827" name="adj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5" name="Google Shape;495;p46"/>
              <p:cNvSpPr/>
              <p:nvPr/>
            </p:nvSpPr>
            <p:spPr>
              <a:xfrm>
                <a:off x="2359310" y="5411858"/>
                <a:ext cx="1117229" cy="430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b="1" i="0" lang="en-US" sz="12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Step 6</a:t>
                </a:r>
                <a:endParaRPr b="0" i="0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6" name="Google Shape;496;p46"/>
            <p:cNvGrpSpPr/>
            <p:nvPr/>
          </p:nvGrpSpPr>
          <p:grpSpPr>
            <a:xfrm>
              <a:off x="9615930" y="2595587"/>
              <a:ext cx="1255091" cy="439681"/>
              <a:chOff x="1997523" y="5334181"/>
              <a:chExt cx="1840800" cy="586241"/>
            </a:xfrm>
          </p:grpSpPr>
          <p:sp>
            <p:nvSpPr>
              <p:cNvPr id="497" name="Google Shape;497;p46"/>
              <p:cNvSpPr/>
              <p:nvPr/>
            </p:nvSpPr>
            <p:spPr>
              <a:xfrm>
                <a:off x="1997523" y="5334181"/>
                <a:ext cx="1840800" cy="586241"/>
              </a:xfrm>
              <a:prstGeom prst="roundRect">
                <a:avLst>
                  <a:gd fmla="val 7827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8" name="Google Shape;498;p46"/>
              <p:cNvSpPr/>
              <p:nvPr/>
            </p:nvSpPr>
            <p:spPr>
              <a:xfrm>
                <a:off x="2359310" y="5411858"/>
                <a:ext cx="1117229" cy="430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b="1" i="0" lang="en-US" sz="12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Step 7</a:t>
                </a:r>
                <a:endParaRPr b="0" i="0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9" name="Google Shape;499;p46"/>
            <p:cNvGrpSpPr/>
            <p:nvPr/>
          </p:nvGrpSpPr>
          <p:grpSpPr>
            <a:xfrm>
              <a:off x="10940339" y="2013605"/>
              <a:ext cx="1255091" cy="439681"/>
              <a:chOff x="1997523" y="5334181"/>
              <a:chExt cx="1840800" cy="586241"/>
            </a:xfrm>
          </p:grpSpPr>
          <p:sp>
            <p:nvSpPr>
              <p:cNvPr id="500" name="Google Shape;500;p46"/>
              <p:cNvSpPr/>
              <p:nvPr/>
            </p:nvSpPr>
            <p:spPr>
              <a:xfrm>
                <a:off x="1997523" y="5334181"/>
                <a:ext cx="1840800" cy="586241"/>
              </a:xfrm>
              <a:prstGeom prst="roundRect">
                <a:avLst>
                  <a:gd fmla="val 7827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1" name="Google Shape;501;p46"/>
              <p:cNvSpPr/>
              <p:nvPr/>
            </p:nvSpPr>
            <p:spPr>
              <a:xfrm>
                <a:off x="2359310" y="5411858"/>
                <a:ext cx="1117229" cy="430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b="1" i="0" lang="en-US" sz="1200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Step 8</a:t>
                </a:r>
                <a:endParaRPr b="0" i="0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02" name="Google Shape;502;p46"/>
            <p:cNvSpPr/>
            <p:nvPr/>
          </p:nvSpPr>
          <p:spPr>
            <a:xfrm>
              <a:off x="1324875" y="6342055"/>
              <a:ext cx="1815000" cy="33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en-US" sz="1200" u="none" cap="none" strike="noStrike">
                  <a:solidFill>
                    <a:schemeClr val="dk2"/>
                  </a:solidFill>
                </a:rPr>
                <a:t>Create urgency</a:t>
              </a:r>
              <a:endParaRPr b="1" i="0" sz="1200" u="none" cap="none" strike="noStrike">
                <a:solidFill>
                  <a:srgbClr val="000000"/>
                </a:solidFill>
              </a:endParaRPr>
            </a:p>
          </p:txBody>
        </p:sp>
        <p:sp>
          <p:nvSpPr>
            <p:cNvPr id="503" name="Google Shape;503;p46"/>
            <p:cNvSpPr/>
            <p:nvPr/>
          </p:nvSpPr>
          <p:spPr>
            <a:xfrm>
              <a:off x="2697879" y="5798139"/>
              <a:ext cx="2584550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en-US" sz="1200" u="none" cap="none" strike="noStrike">
                  <a:solidFill>
                    <a:schemeClr val="dk2"/>
                  </a:solidFill>
                </a:rPr>
                <a:t>Form a powerful coalition</a:t>
              </a:r>
              <a:endParaRPr b="1" i="0" sz="1200" u="none" cap="none" strike="noStrike">
                <a:solidFill>
                  <a:srgbClr val="000000"/>
                </a:solidFill>
              </a:endParaRPr>
            </a:p>
          </p:txBody>
        </p:sp>
        <p:sp>
          <p:nvSpPr>
            <p:cNvPr id="504" name="Google Shape;504;p46"/>
            <p:cNvSpPr/>
            <p:nvPr/>
          </p:nvSpPr>
          <p:spPr>
            <a:xfrm>
              <a:off x="4066221" y="5253654"/>
              <a:ext cx="3049596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en-US" sz="1200" u="none" cap="none" strike="noStrike">
                  <a:solidFill>
                    <a:schemeClr val="dk2"/>
                  </a:solidFill>
                </a:rPr>
                <a:t>Create a vision for change</a:t>
              </a:r>
              <a:endParaRPr b="1" i="0" sz="1200" u="none" cap="none" strike="noStrike">
                <a:solidFill>
                  <a:srgbClr val="000000"/>
                </a:solidFill>
              </a:endParaRPr>
            </a:p>
          </p:txBody>
        </p:sp>
        <p:sp>
          <p:nvSpPr>
            <p:cNvPr id="505" name="Google Shape;505;p46"/>
            <p:cNvSpPr/>
            <p:nvPr/>
          </p:nvSpPr>
          <p:spPr>
            <a:xfrm>
              <a:off x="5448319" y="4723204"/>
              <a:ext cx="238389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en-US" sz="1200" u="none" cap="none" strike="noStrike">
                  <a:solidFill>
                    <a:schemeClr val="dk2"/>
                  </a:solidFill>
                </a:rPr>
                <a:t>Communicate the vision</a:t>
              </a:r>
              <a:endParaRPr b="1" i="0" sz="1200" u="none" cap="none" strike="noStrike">
                <a:solidFill>
                  <a:srgbClr val="000000"/>
                </a:solidFill>
              </a:endParaRPr>
            </a:p>
          </p:txBody>
        </p:sp>
        <p:sp>
          <p:nvSpPr>
            <p:cNvPr id="506" name="Google Shape;506;p46"/>
            <p:cNvSpPr/>
            <p:nvPr/>
          </p:nvSpPr>
          <p:spPr>
            <a:xfrm>
              <a:off x="6812620" y="4161967"/>
              <a:ext cx="1711056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en-US" sz="1200" u="none" cap="none" strike="noStrike">
                  <a:solidFill>
                    <a:schemeClr val="dk2"/>
                  </a:solidFill>
                </a:rPr>
                <a:t>Empower action</a:t>
              </a:r>
              <a:endParaRPr b="1" i="0" sz="1200" u="none" cap="none" strike="noStrike">
                <a:solidFill>
                  <a:srgbClr val="000000"/>
                </a:solidFill>
              </a:endParaRPr>
            </a:p>
          </p:txBody>
        </p:sp>
        <p:sp>
          <p:nvSpPr>
            <p:cNvPr id="507" name="Google Shape;507;p46"/>
            <p:cNvSpPr/>
            <p:nvPr/>
          </p:nvSpPr>
          <p:spPr>
            <a:xfrm>
              <a:off x="8169049" y="3640669"/>
              <a:ext cx="1815073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en-US" sz="1200" u="none" cap="none" strike="noStrike">
                  <a:solidFill>
                    <a:schemeClr val="dk2"/>
                  </a:solidFill>
                </a:rPr>
                <a:t>Create quick wins</a:t>
              </a:r>
              <a:endParaRPr b="1" i="0" sz="1200" u="none" cap="none" strike="noStrike">
                <a:solidFill>
                  <a:srgbClr val="000000"/>
                </a:solidFill>
              </a:endParaRPr>
            </a:p>
          </p:txBody>
        </p:sp>
        <p:sp>
          <p:nvSpPr>
            <p:cNvPr id="508" name="Google Shape;508;p46"/>
            <p:cNvSpPr/>
            <p:nvPr/>
          </p:nvSpPr>
          <p:spPr>
            <a:xfrm>
              <a:off x="9522792" y="3059928"/>
              <a:ext cx="2262135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en-US" sz="1200" u="none" cap="none" strike="noStrike">
                  <a:solidFill>
                    <a:schemeClr val="dk2"/>
                  </a:solidFill>
                </a:rPr>
                <a:t>Build on the change</a:t>
              </a:r>
              <a:endParaRPr b="1" i="0" sz="1200" u="none" cap="none" strike="noStrike">
                <a:solidFill>
                  <a:srgbClr val="000000"/>
                </a:solidFill>
              </a:endParaRPr>
            </a:p>
          </p:txBody>
        </p:sp>
        <p:sp>
          <p:nvSpPr>
            <p:cNvPr id="509" name="Google Shape;509;p46"/>
            <p:cNvSpPr/>
            <p:nvPr/>
          </p:nvSpPr>
          <p:spPr>
            <a:xfrm>
              <a:off x="10919387" y="2463970"/>
              <a:ext cx="1365745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en-US" sz="1200" u="none" cap="none" strike="noStrike">
                  <a:solidFill>
                    <a:schemeClr val="dk2"/>
                  </a:solidFill>
                </a:rPr>
                <a:t>Make it stick</a:t>
              </a:r>
              <a:endParaRPr b="1" i="0" sz="1200" u="none" cap="none" strike="noStrike">
                <a:solidFill>
                  <a:srgbClr val="000000"/>
                </a:solidFill>
              </a:endParaRPr>
            </a:p>
          </p:txBody>
        </p:sp>
        <p:grpSp>
          <p:nvGrpSpPr>
            <p:cNvPr id="510" name="Google Shape;510;p46"/>
            <p:cNvGrpSpPr/>
            <p:nvPr/>
          </p:nvGrpSpPr>
          <p:grpSpPr>
            <a:xfrm>
              <a:off x="1841316" y="3469768"/>
              <a:ext cx="1570988" cy="1534872"/>
              <a:chOff x="1275224" y="2406926"/>
              <a:chExt cx="1570988" cy="1534872"/>
            </a:xfrm>
          </p:grpSpPr>
          <p:grpSp>
            <p:nvGrpSpPr>
              <p:cNvPr id="511" name="Google Shape;511;p46"/>
              <p:cNvGrpSpPr/>
              <p:nvPr/>
            </p:nvGrpSpPr>
            <p:grpSpPr>
              <a:xfrm flipH="1">
                <a:off x="1275224" y="2406926"/>
                <a:ext cx="1570988" cy="1534872"/>
                <a:chOff x="4495523" y="-1125342"/>
                <a:chExt cx="1428171" cy="1395338"/>
              </a:xfrm>
            </p:grpSpPr>
            <p:sp>
              <p:nvSpPr>
                <p:cNvPr id="512" name="Google Shape;512;p46"/>
                <p:cNvSpPr/>
                <p:nvPr/>
              </p:nvSpPr>
              <p:spPr>
                <a:xfrm>
                  <a:off x="4554000" y="-1099698"/>
                  <a:ext cx="1369694" cy="1369694"/>
                </a:xfrm>
                <a:prstGeom prst="ellipse">
                  <a:avLst/>
                </a:prstGeom>
                <a:solidFill>
                  <a:srgbClr val="BE760B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13" name="Google Shape;513;p46"/>
                <p:cNvSpPr/>
                <p:nvPr/>
              </p:nvSpPr>
              <p:spPr>
                <a:xfrm>
                  <a:off x="4495523" y="-1125342"/>
                  <a:ext cx="1369800" cy="13698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14" name="Google Shape;514;p46"/>
              <p:cNvSpPr/>
              <p:nvPr/>
            </p:nvSpPr>
            <p:spPr>
              <a:xfrm>
                <a:off x="1370435" y="2693528"/>
                <a:ext cx="1442237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0" i="1" lang="en-US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Creating the climate for change</a:t>
                </a:r>
                <a:endParaRPr b="0" i="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15" name="Google Shape;515;p46"/>
            <p:cNvGrpSpPr/>
            <p:nvPr/>
          </p:nvGrpSpPr>
          <p:grpSpPr>
            <a:xfrm>
              <a:off x="5353108" y="1985397"/>
              <a:ext cx="1570988" cy="1534872"/>
              <a:chOff x="5345425" y="2020624"/>
              <a:chExt cx="1570988" cy="1534872"/>
            </a:xfrm>
          </p:grpSpPr>
          <p:grpSp>
            <p:nvGrpSpPr>
              <p:cNvPr id="516" name="Google Shape;516;p46"/>
              <p:cNvGrpSpPr/>
              <p:nvPr/>
            </p:nvGrpSpPr>
            <p:grpSpPr>
              <a:xfrm flipH="1">
                <a:off x="5345425" y="2020624"/>
                <a:ext cx="1570988" cy="1534872"/>
                <a:chOff x="4495523" y="-1125342"/>
                <a:chExt cx="1428171" cy="1395338"/>
              </a:xfrm>
            </p:grpSpPr>
            <p:sp>
              <p:nvSpPr>
                <p:cNvPr id="517" name="Google Shape;517;p46"/>
                <p:cNvSpPr/>
                <p:nvPr/>
              </p:nvSpPr>
              <p:spPr>
                <a:xfrm>
                  <a:off x="4554000" y="-1099698"/>
                  <a:ext cx="1369694" cy="1369694"/>
                </a:xfrm>
                <a:prstGeom prst="ellipse">
                  <a:avLst/>
                </a:prstGeom>
                <a:solidFill>
                  <a:srgbClr val="12876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18" name="Google Shape;518;p46"/>
                <p:cNvSpPr/>
                <p:nvPr/>
              </p:nvSpPr>
              <p:spPr>
                <a:xfrm>
                  <a:off x="4495523" y="-1125342"/>
                  <a:ext cx="1369694" cy="1369694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19" name="Google Shape;519;p46"/>
              <p:cNvSpPr/>
              <p:nvPr/>
            </p:nvSpPr>
            <p:spPr>
              <a:xfrm>
                <a:off x="5440636" y="2307227"/>
                <a:ext cx="1442237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0" i="1" lang="en-US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Engaging &amp; enabling the organization</a:t>
                </a:r>
                <a:endParaRPr b="0" i="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20" name="Google Shape;520;p46"/>
            <p:cNvGrpSpPr/>
            <p:nvPr/>
          </p:nvGrpSpPr>
          <p:grpSpPr>
            <a:xfrm>
              <a:off x="8653893" y="691408"/>
              <a:ext cx="1609560" cy="1534872"/>
              <a:chOff x="8536558" y="682805"/>
              <a:chExt cx="1609560" cy="1534872"/>
            </a:xfrm>
          </p:grpSpPr>
          <p:grpSp>
            <p:nvGrpSpPr>
              <p:cNvPr id="521" name="Google Shape;521;p46"/>
              <p:cNvGrpSpPr/>
              <p:nvPr/>
            </p:nvGrpSpPr>
            <p:grpSpPr>
              <a:xfrm>
                <a:off x="8536558" y="682805"/>
                <a:ext cx="1570988" cy="1534872"/>
                <a:chOff x="8536558" y="682805"/>
                <a:chExt cx="1570988" cy="1534872"/>
              </a:xfrm>
            </p:grpSpPr>
            <p:sp>
              <p:nvSpPr>
                <p:cNvPr id="522" name="Google Shape;522;p46"/>
                <p:cNvSpPr/>
                <p:nvPr/>
              </p:nvSpPr>
              <p:spPr>
                <a:xfrm flipH="1">
                  <a:off x="8536558" y="711013"/>
                  <a:ext cx="1506663" cy="1506664"/>
                </a:xfrm>
                <a:prstGeom prst="ellipse">
                  <a:avLst/>
                </a:prstGeom>
                <a:solidFill>
                  <a:srgbClr val="2572A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23" name="Google Shape;523;p46"/>
                <p:cNvSpPr/>
                <p:nvPr/>
              </p:nvSpPr>
              <p:spPr>
                <a:xfrm flipH="1">
                  <a:off x="8600883" y="682805"/>
                  <a:ext cx="1506663" cy="1506664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24" name="Google Shape;524;p46"/>
              <p:cNvSpPr/>
              <p:nvPr/>
            </p:nvSpPr>
            <p:spPr>
              <a:xfrm>
                <a:off x="8559657" y="1039745"/>
                <a:ext cx="1586461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0" i="1" lang="en-US" u="none" cap="none" strike="noStrike">
                    <a:solidFill>
                      <a:schemeClr val="lt2"/>
                    </a:solidFill>
                    <a:latin typeface="Arial"/>
                    <a:ea typeface="Arial"/>
                    <a:cs typeface="Arial"/>
                    <a:sym typeface="Arial"/>
                  </a:rPr>
                  <a:t>Implementing &amp; sustaining for change</a:t>
                </a:r>
                <a:endParaRPr b="0" i="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47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200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/>
              <a:t>Lewin's Three Stage Change Model</a:t>
            </a:r>
            <a:endParaRPr/>
          </a:p>
        </p:txBody>
      </p:sp>
      <p:sp>
        <p:nvSpPr>
          <p:cNvPr id="530" name="Google Shape;530;p47"/>
          <p:cNvSpPr/>
          <p:nvPr/>
        </p:nvSpPr>
        <p:spPr>
          <a:xfrm>
            <a:off x="609590" y="1492946"/>
            <a:ext cx="10958584" cy="1166977"/>
          </a:xfrm>
          <a:custGeom>
            <a:rect b="b" l="l" r="r" t="t"/>
            <a:pathLst>
              <a:path extrusionOk="0" h="1481876" w="11041394">
                <a:moveTo>
                  <a:pt x="6936511" y="0"/>
                </a:moveTo>
                <a:lnTo>
                  <a:pt x="11041394" y="0"/>
                </a:lnTo>
                <a:lnTo>
                  <a:pt x="11041394" y="1481876"/>
                </a:lnTo>
                <a:lnTo>
                  <a:pt x="0" y="1481876"/>
                </a:lnTo>
                <a:lnTo>
                  <a:pt x="0" y="0"/>
                </a:lnTo>
                <a:lnTo>
                  <a:pt x="4104883" y="0"/>
                </a:lnTo>
              </a:path>
            </a:pathLst>
          </a:custGeom>
          <a:noFill/>
          <a:ln cap="flat" cmpd="sng" w="9525">
            <a:solidFill>
              <a:srgbClr val="606060"/>
            </a:solidFill>
            <a:prstDash val="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5"/>
              <a:buFont typeface="Arial"/>
              <a:buNone/>
            </a:pPr>
            <a:r>
              <a:t/>
            </a:r>
            <a:endParaRPr b="0" i="0" sz="82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31" name="Google Shape;531;p47"/>
          <p:cNvGrpSpPr/>
          <p:nvPr/>
        </p:nvGrpSpPr>
        <p:grpSpPr>
          <a:xfrm>
            <a:off x="609582" y="1784674"/>
            <a:ext cx="3440842" cy="4190654"/>
            <a:chOff x="151778" y="2125059"/>
            <a:chExt cx="3021728" cy="4549125"/>
          </a:xfrm>
        </p:grpSpPr>
        <p:sp>
          <p:nvSpPr>
            <p:cNvPr id="532" name="Google Shape;532;p47"/>
            <p:cNvSpPr/>
            <p:nvPr/>
          </p:nvSpPr>
          <p:spPr>
            <a:xfrm>
              <a:off x="1187683" y="2125059"/>
              <a:ext cx="949919" cy="94991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3" name="Google Shape;533;p47"/>
            <p:cNvSpPr/>
            <p:nvPr/>
          </p:nvSpPr>
          <p:spPr>
            <a:xfrm>
              <a:off x="151778" y="2974100"/>
              <a:ext cx="3021728" cy="3661577"/>
            </a:xfrm>
            <a:prstGeom prst="roundRect">
              <a:avLst>
                <a:gd fmla="val 1167" name="adj"/>
              </a:avLst>
            </a:prstGeom>
            <a:solidFill>
              <a:srgbClr val="FFFFFF"/>
            </a:solidFill>
            <a:ln cap="flat" cmpd="sng" w="952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65"/>
                <a:buFont typeface="Arial"/>
                <a:buNone/>
              </a:pPr>
              <a:r>
                <a:t/>
              </a:r>
              <a:endParaRPr b="1" i="0" sz="186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4" name="Google Shape;534;p47"/>
            <p:cNvGrpSpPr/>
            <p:nvPr/>
          </p:nvGrpSpPr>
          <p:grpSpPr>
            <a:xfrm>
              <a:off x="286755" y="2604247"/>
              <a:ext cx="2751775" cy="497756"/>
              <a:chOff x="285317" y="3061447"/>
              <a:chExt cx="3737999" cy="497756"/>
            </a:xfrm>
          </p:grpSpPr>
          <p:sp>
            <p:nvSpPr>
              <p:cNvPr id="535" name="Google Shape;535;p47"/>
              <p:cNvSpPr/>
              <p:nvPr/>
            </p:nvSpPr>
            <p:spPr>
              <a:xfrm>
                <a:off x="285317" y="3061447"/>
                <a:ext cx="3737999" cy="378035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47"/>
              <p:cNvSpPr/>
              <p:nvPr/>
            </p:nvSpPr>
            <p:spPr>
              <a:xfrm flipH="1" rot="10800000">
                <a:off x="669190" y="3392793"/>
                <a:ext cx="2934704" cy="166410"/>
              </a:xfrm>
              <a:prstGeom prst="trapezoid">
                <a:avLst>
                  <a:gd fmla="val 73842" name="adj"/>
                </a:avLst>
              </a:prstGeom>
              <a:solidFill>
                <a:schemeClr val="accent1"/>
              </a:solidFill>
              <a:ln>
                <a:noFill/>
              </a:ln>
              <a:effectLst>
                <a:outerShdw blurRad="50800" rotWithShape="0" algn="t" dir="5400000" dist="25400">
                  <a:srgbClr val="000000">
                    <a:alpha val="2431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7" name="Google Shape;537;p47"/>
            <p:cNvSpPr/>
            <p:nvPr/>
          </p:nvSpPr>
          <p:spPr>
            <a:xfrm>
              <a:off x="151778" y="6603611"/>
              <a:ext cx="3021728" cy="70573"/>
            </a:xfrm>
            <a:prstGeom prst="roundRect">
              <a:avLst>
                <a:gd fmla="val 1167" name="adj"/>
              </a:avLst>
            </a:prstGeom>
            <a:solidFill>
              <a:schemeClr val="accent1"/>
            </a:solidFill>
            <a:ln cap="flat" cmpd="sng" w="952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66"/>
                <a:buFont typeface="Arial"/>
                <a:buNone/>
              </a:pPr>
              <a:r>
                <a:t/>
              </a:r>
              <a:endParaRPr b="1" i="0" sz="46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8" name="Google Shape;538;p47"/>
          <p:cNvGrpSpPr/>
          <p:nvPr/>
        </p:nvGrpSpPr>
        <p:grpSpPr>
          <a:xfrm>
            <a:off x="4371124" y="1784674"/>
            <a:ext cx="3440842" cy="4190654"/>
            <a:chOff x="151778" y="2125059"/>
            <a:chExt cx="3021728" cy="4549125"/>
          </a:xfrm>
        </p:grpSpPr>
        <p:sp>
          <p:nvSpPr>
            <p:cNvPr id="539" name="Google Shape;539;p47"/>
            <p:cNvSpPr/>
            <p:nvPr/>
          </p:nvSpPr>
          <p:spPr>
            <a:xfrm>
              <a:off x="1187683" y="2125059"/>
              <a:ext cx="949919" cy="94991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0" name="Google Shape;540;p47"/>
            <p:cNvSpPr/>
            <p:nvPr/>
          </p:nvSpPr>
          <p:spPr>
            <a:xfrm>
              <a:off x="151778" y="2974100"/>
              <a:ext cx="3021728" cy="3661577"/>
            </a:xfrm>
            <a:prstGeom prst="roundRect">
              <a:avLst>
                <a:gd fmla="val 1167" name="adj"/>
              </a:avLst>
            </a:prstGeom>
            <a:solidFill>
              <a:srgbClr val="FFFFFF"/>
            </a:solidFill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65"/>
                <a:buFont typeface="Arial"/>
                <a:buNone/>
              </a:pPr>
              <a:r>
                <a:t/>
              </a:r>
              <a:endParaRPr b="1" i="0" sz="186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41" name="Google Shape;541;p47"/>
            <p:cNvGrpSpPr/>
            <p:nvPr/>
          </p:nvGrpSpPr>
          <p:grpSpPr>
            <a:xfrm>
              <a:off x="286755" y="2604247"/>
              <a:ext cx="2751775" cy="497756"/>
              <a:chOff x="285317" y="3061447"/>
              <a:chExt cx="3737999" cy="497756"/>
            </a:xfrm>
          </p:grpSpPr>
          <p:sp>
            <p:nvSpPr>
              <p:cNvPr id="542" name="Google Shape;542;p47"/>
              <p:cNvSpPr/>
              <p:nvPr/>
            </p:nvSpPr>
            <p:spPr>
              <a:xfrm>
                <a:off x="285317" y="3061447"/>
                <a:ext cx="3737999" cy="378035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3" name="Google Shape;543;p47"/>
              <p:cNvSpPr/>
              <p:nvPr/>
            </p:nvSpPr>
            <p:spPr>
              <a:xfrm flipH="1" rot="10800000">
                <a:off x="669190" y="3392793"/>
                <a:ext cx="2934704" cy="166410"/>
              </a:xfrm>
              <a:prstGeom prst="trapezoid">
                <a:avLst>
                  <a:gd fmla="val 73842" name="adj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50800" rotWithShape="0" algn="t" dir="5400000" dist="25400">
                  <a:srgbClr val="000000">
                    <a:alpha val="2431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4" name="Google Shape;544;p47"/>
            <p:cNvSpPr/>
            <p:nvPr/>
          </p:nvSpPr>
          <p:spPr>
            <a:xfrm>
              <a:off x="151778" y="6603611"/>
              <a:ext cx="3021728" cy="70573"/>
            </a:xfrm>
            <a:prstGeom prst="roundRect">
              <a:avLst>
                <a:gd fmla="val 1167" name="adj"/>
              </a:avLst>
            </a:prstGeom>
            <a:solidFill>
              <a:schemeClr val="accent4"/>
            </a:solidFill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66"/>
                <a:buFont typeface="Arial"/>
                <a:buNone/>
              </a:pPr>
              <a:r>
                <a:t/>
              </a:r>
              <a:endParaRPr b="1" i="0" sz="46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45" name="Google Shape;545;p47"/>
          <p:cNvGrpSpPr/>
          <p:nvPr/>
        </p:nvGrpSpPr>
        <p:grpSpPr>
          <a:xfrm>
            <a:off x="8132667" y="1784674"/>
            <a:ext cx="3440842" cy="4190654"/>
            <a:chOff x="151778" y="2125059"/>
            <a:chExt cx="3021728" cy="4549125"/>
          </a:xfrm>
        </p:grpSpPr>
        <p:sp>
          <p:nvSpPr>
            <p:cNvPr id="546" name="Google Shape;546;p47"/>
            <p:cNvSpPr/>
            <p:nvPr/>
          </p:nvSpPr>
          <p:spPr>
            <a:xfrm>
              <a:off x="1187683" y="2125059"/>
              <a:ext cx="949919" cy="94991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47"/>
            <p:cNvSpPr/>
            <p:nvPr/>
          </p:nvSpPr>
          <p:spPr>
            <a:xfrm>
              <a:off x="151778" y="2974100"/>
              <a:ext cx="3021728" cy="3661577"/>
            </a:xfrm>
            <a:prstGeom prst="roundRect">
              <a:avLst>
                <a:gd fmla="val 1167" name="adj"/>
              </a:avLst>
            </a:prstGeom>
            <a:solidFill>
              <a:srgbClr val="FFFFFF"/>
            </a:solidFill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65"/>
                <a:buFont typeface="Arial"/>
                <a:buNone/>
              </a:pPr>
              <a:r>
                <a:t/>
              </a:r>
              <a:endParaRPr b="1" i="0" sz="186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48" name="Google Shape;548;p47"/>
            <p:cNvGrpSpPr/>
            <p:nvPr/>
          </p:nvGrpSpPr>
          <p:grpSpPr>
            <a:xfrm>
              <a:off x="286755" y="2604247"/>
              <a:ext cx="2751775" cy="497756"/>
              <a:chOff x="285317" y="3061447"/>
              <a:chExt cx="3737999" cy="497756"/>
            </a:xfrm>
          </p:grpSpPr>
          <p:sp>
            <p:nvSpPr>
              <p:cNvPr id="549" name="Google Shape;549;p47"/>
              <p:cNvSpPr/>
              <p:nvPr/>
            </p:nvSpPr>
            <p:spPr>
              <a:xfrm>
                <a:off x="285317" y="3061447"/>
                <a:ext cx="3737999" cy="378035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0" name="Google Shape;550;p47"/>
              <p:cNvSpPr/>
              <p:nvPr/>
            </p:nvSpPr>
            <p:spPr>
              <a:xfrm flipH="1" rot="10800000">
                <a:off x="669190" y="3392793"/>
                <a:ext cx="2934704" cy="166410"/>
              </a:xfrm>
              <a:prstGeom prst="trapezoid">
                <a:avLst>
                  <a:gd fmla="val 73842" name="adj"/>
                </a:avLst>
              </a:prstGeom>
              <a:solidFill>
                <a:schemeClr val="accent3"/>
              </a:solidFill>
              <a:ln>
                <a:noFill/>
              </a:ln>
              <a:effectLst>
                <a:outerShdw blurRad="50800" rotWithShape="0" algn="t" dir="5400000" dist="25400">
                  <a:srgbClr val="000000">
                    <a:alpha val="2431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51" name="Google Shape;551;p47"/>
            <p:cNvSpPr/>
            <p:nvPr/>
          </p:nvSpPr>
          <p:spPr>
            <a:xfrm>
              <a:off x="151778" y="6603611"/>
              <a:ext cx="3021728" cy="70573"/>
            </a:xfrm>
            <a:prstGeom prst="roundRect">
              <a:avLst>
                <a:gd fmla="val 1167" name="adj"/>
              </a:avLst>
            </a:pr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66"/>
                <a:buFont typeface="Arial"/>
                <a:buNone/>
              </a:pPr>
              <a:r>
                <a:t/>
              </a:r>
              <a:endParaRPr b="1" i="0" sz="46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2" name="Google Shape;552;p47"/>
          <p:cNvSpPr/>
          <p:nvPr/>
        </p:nvSpPr>
        <p:spPr>
          <a:xfrm>
            <a:off x="763297" y="2231896"/>
            <a:ext cx="3133800" cy="31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Unfreezing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47"/>
          <p:cNvSpPr/>
          <p:nvPr/>
        </p:nvSpPr>
        <p:spPr>
          <a:xfrm>
            <a:off x="4524838" y="2231896"/>
            <a:ext cx="3133800" cy="31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Changing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47"/>
          <p:cNvSpPr/>
          <p:nvPr/>
        </p:nvSpPr>
        <p:spPr>
          <a:xfrm>
            <a:off x="8286384" y="2231896"/>
            <a:ext cx="3133800" cy="31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Refreezing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47"/>
          <p:cNvSpPr txBox="1"/>
          <p:nvPr/>
        </p:nvSpPr>
        <p:spPr>
          <a:xfrm>
            <a:off x="609590" y="2767632"/>
            <a:ext cx="34413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“Readiness to Change”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47"/>
          <p:cNvSpPr txBox="1"/>
          <p:nvPr/>
        </p:nvSpPr>
        <p:spPr>
          <a:xfrm>
            <a:off x="609600" y="3117018"/>
            <a:ext cx="3441300" cy="274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Educate </a:t>
            </a:r>
            <a:r>
              <a:rPr b="0" i="1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(Everyone understands)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Inform </a:t>
            </a:r>
            <a:r>
              <a:rPr b="0" i="1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(What, Why, When, How)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Consult </a:t>
            </a:r>
            <a:r>
              <a:rPr b="0" i="1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(Seek views &amp; ideas, allow thinking time, use others’ ideas 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Plan </a:t>
            </a:r>
            <a:r>
              <a:rPr b="0" i="1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(Objectives, resources, time-scales, measures, budgets)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Organise </a:t>
            </a:r>
            <a:r>
              <a:rPr b="0" i="1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(Work plans)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Appoint </a:t>
            </a:r>
            <a:r>
              <a:rPr b="0" i="1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(Leaders, managers, teams)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47"/>
          <p:cNvSpPr txBox="1"/>
          <p:nvPr/>
        </p:nvSpPr>
        <p:spPr>
          <a:xfrm>
            <a:off x="4371133" y="2767632"/>
            <a:ext cx="34413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“Implementation”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47"/>
          <p:cNvSpPr txBox="1"/>
          <p:nvPr/>
        </p:nvSpPr>
        <p:spPr>
          <a:xfrm>
            <a:off x="4371125" y="3117022"/>
            <a:ext cx="3441300" cy="274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Praise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Encouragement</a:t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Recognition &amp; Empathy</a:t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Coach</a:t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Train</a:t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Lead</a:t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Manage</a:t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Help &amp; Guidance</a:t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Regular Feedback</a:t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Provide adequate resources</a:t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47"/>
          <p:cNvSpPr txBox="1"/>
          <p:nvPr/>
        </p:nvSpPr>
        <p:spPr>
          <a:xfrm>
            <a:off x="8141124" y="2767632"/>
            <a:ext cx="34413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“Making it Stick”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47"/>
          <p:cNvSpPr txBox="1"/>
          <p:nvPr/>
        </p:nvSpPr>
        <p:spPr>
          <a:xfrm>
            <a:off x="8141125" y="3117023"/>
            <a:ext cx="3441300" cy="274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Set performance indicators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Monitor &amp; evaluate performances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Establish systems to make it happen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Establish controls to check it is happening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Rewards for new behaviour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Sanction (or lack of reward) for old behaviour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›"/>
            </a:pP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period of relative stability (consolidate)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61" name="Google Shape;561;p47"/>
          <p:cNvGrpSpPr/>
          <p:nvPr/>
        </p:nvGrpSpPr>
        <p:grpSpPr>
          <a:xfrm>
            <a:off x="9599824" y="1850679"/>
            <a:ext cx="508024" cy="403601"/>
            <a:chOff x="4062413" y="744538"/>
            <a:chExt cx="1800226" cy="1803401"/>
          </a:xfrm>
        </p:grpSpPr>
        <p:sp>
          <p:nvSpPr>
            <p:cNvPr id="562" name="Google Shape;562;p47"/>
            <p:cNvSpPr/>
            <p:nvPr/>
          </p:nvSpPr>
          <p:spPr>
            <a:xfrm>
              <a:off x="5137151" y="950913"/>
              <a:ext cx="725488" cy="933450"/>
            </a:xfrm>
            <a:custGeom>
              <a:rect b="b" l="l" r="r" t="t"/>
              <a:pathLst>
                <a:path extrusionOk="0" h="4033" w="3144">
                  <a:moveTo>
                    <a:pt x="629" y="299"/>
                  </a:moveTo>
                  <a:lnTo>
                    <a:pt x="331" y="0"/>
                  </a:lnTo>
                  <a:cubicBezTo>
                    <a:pt x="1510" y="428"/>
                    <a:pt x="2368" y="1531"/>
                    <a:pt x="2433" y="2840"/>
                  </a:cubicBezTo>
                  <a:lnTo>
                    <a:pt x="3144" y="2840"/>
                  </a:lnTo>
                  <a:lnTo>
                    <a:pt x="1950" y="4033"/>
                  </a:lnTo>
                  <a:lnTo>
                    <a:pt x="757" y="2840"/>
                  </a:lnTo>
                  <a:lnTo>
                    <a:pt x="1443" y="2840"/>
                  </a:lnTo>
                  <a:cubicBezTo>
                    <a:pt x="1378" y="1957"/>
                    <a:pt x="797" y="1221"/>
                    <a:pt x="0" y="928"/>
                  </a:cubicBezTo>
                  <a:lnTo>
                    <a:pt x="630" y="299"/>
                  </a:lnTo>
                  <a:lnTo>
                    <a:pt x="629" y="299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3" name="Google Shape;563;p47"/>
            <p:cNvSpPr/>
            <p:nvPr/>
          </p:nvSpPr>
          <p:spPr>
            <a:xfrm>
              <a:off x="4724401" y="1819276"/>
              <a:ext cx="931863" cy="728663"/>
            </a:xfrm>
            <a:custGeom>
              <a:rect b="b" l="l" r="r" t="t"/>
              <a:pathLst>
                <a:path extrusionOk="0" h="3143" w="4033">
                  <a:moveTo>
                    <a:pt x="3105" y="0"/>
                  </a:moveTo>
                  <a:cubicBezTo>
                    <a:pt x="2813" y="797"/>
                    <a:pt x="2076" y="1378"/>
                    <a:pt x="1193" y="1443"/>
                  </a:cubicBezTo>
                  <a:lnTo>
                    <a:pt x="1193" y="757"/>
                  </a:lnTo>
                  <a:lnTo>
                    <a:pt x="0" y="1950"/>
                  </a:lnTo>
                  <a:lnTo>
                    <a:pt x="1193" y="3143"/>
                  </a:lnTo>
                  <a:lnTo>
                    <a:pt x="1193" y="2433"/>
                  </a:lnTo>
                  <a:cubicBezTo>
                    <a:pt x="2503" y="2368"/>
                    <a:pt x="3604" y="1510"/>
                    <a:pt x="4033" y="331"/>
                  </a:cubicBezTo>
                  <a:lnTo>
                    <a:pt x="3734" y="629"/>
                  </a:lnTo>
                  <a:lnTo>
                    <a:pt x="310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4" name="Google Shape;564;p47"/>
            <p:cNvSpPr/>
            <p:nvPr/>
          </p:nvSpPr>
          <p:spPr>
            <a:xfrm>
              <a:off x="4062413" y="1406526"/>
              <a:ext cx="727075" cy="933450"/>
            </a:xfrm>
            <a:custGeom>
              <a:rect b="b" l="l" r="r" t="t"/>
              <a:pathLst>
                <a:path extrusionOk="0" h="4032" w="3143">
                  <a:moveTo>
                    <a:pt x="3143" y="3105"/>
                  </a:moveTo>
                  <a:cubicBezTo>
                    <a:pt x="2346" y="2813"/>
                    <a:pt x="1765" y="2076"/>
                    <a:pt x="1700" y="1193"/>
                  </a:cubicBezTo>
                  <a:lnTo>
                    <a:pt x="2386" y="1193"/>
                  </a:lnTo>
                  <a:lnTo>
                    <a:pt x="1193" y="0"/>
                  </a:lnTo>
                  <a:lnTo>
                    <a:pt x="0" y="1193"/>
                  </a:lnTo>
                  <a:lnTo>
                    <a:pt x="710" y="1193"/>
                  </a:lnTo>
                  <a:cubicBezTo>
                    <a:pt x="776" y="2503"/>
                    <a:pt x="1634" y="3605"/>
                    <a:pt x="2812" y="4032"/>
                  </a:cubicBezTo>
                  <a:lnTo>
                    <a:pt x="2514" y="3734"/>
                  </a:lnTo>
                  <a:lnTo>
                    <a:pt x="3143" y="310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5" name="Google Shape;565;p47"/>
            <p:cNvSpPr/>
            <p:nvPr/>
          </p:nvSpPr>
          <p:spPr>
            <a:xfrm>
              <a:off x="4270376" y="744538"/>
              <a:ext cx="931863" cy="727075"/>
            </a:xfrm>
            <a:custGeom>
              <a:rect b="b" l="l" r="r" t="t"/>
              <a:pathLst>
                <a:path extrusionOk="0" h="3143" w="4032">
                  <a:moveTo>
                    <a:pt x="927" y="3143"/>
                  </a:moveTo>
                  <a:cubicBezTo>
                    <a:pt x="1220" y="2346"/>
                    <a:pt x="1956" y="1765"/>
                    <a:pt x="2839" y="1700"/>
                  </a:cubicBezTo>
                  <a:lnTo>
                    <a:pt x="2839" y="2386"/>
                  </a:lnTo>
                  <a:lnTo>
                    <a:pt x="4032" y="1193"/>
                  </a:lnTo>
                  <a:lnTo>
                    <a:pt x="2839" y="0"/>
                  </a:lnTo>
                  <a:lnTo>
                    <a:pt x="2839" y="711"/>
                  </a:lnTo>
                  <a:cubicBezTo>
                    <a:pt x="1530" y="776"/>
                    <a:pt x="428" y="1634"/>
                    <a:pt x="0" y="2812"/>
                  </a:cubicBezTo>
                  <a:lnTo>
                    <a:pt x="298" y="2514"/>
                  </a:lnTo>
                  <a:lnTo>
                    <a:pt x="927" y="3143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66" name="Google Shape;566;p47"/>
          <p:cNvGrpSpPr/>
          <p:nvPr/>
        </p:nvGrpSpPr>
        <p:grpSpPr>
          <a:xfrm rot="-5400000">
            <a:off x="5887093" y="1892724"/>
            <a:ext cx="369770" cy="402211"/>
            <a:chOff x="1100" y="-204"/>
            <a:chExt cx="5475" cy="4723"/>
          </a:xfrm>
        </p:grpSpPr>
        <p:sp>
          <p:nvSpPr>
            <p:cNvPr id="567" name="Google Shape;567;p47"/>
            <p:cNvSpPr/>
            <p:nvPr/>
          </p:nvSpPr>
          <p:spPr>
            <a:xfrm>
              <a:off x="3804" y="-204"/>
              <a:ext cx="2771" cy="4048"/>
            </a:xfrm>
            <a:custGeom>
              <a:rect b="b" l="l" r="r" t="t"/>
              <a:pathLst>
                <a:path extrusionOk="0" h="1785" w="1220">
                  <a:moveTo>
                    <a:pt x="714" y="44"/>
                  </a:moveTo>
                  <a:cubicBezTo>
                    <a:pt x="700" y="29"/>
                    <a:pt x="685" y="14"/>
                    <a:pt x="670" y="14"/>
                  </a:cubicBezTo>
                  <a:cubicBezTo>
                    <a:pt x="640" y="0"/>
                    <a:pt x="595" y="0"/>
                    <a:pt x="551" y="14"/>
                  </a:cubicBezTo>
                  <a:cubicBezTo>
                    <a:pt x="536" y="29"/>
                    <a:pt x="521" y="29"/>
                    <a:pt x="506" y="44"/>
                  </a:cubicBezTo>
                  <a:cubicBezTo>
                    <a:pt x="60" y="491"/>
                    <a:pt x="60" y="491"/>
                    <a:pt x="60" y="491"/>
                  </a:cubicBezTo>
                  <a:cubicBezTo>
                    <a:pt x="0" y="550"/>
                    <a:pt x="0" y="640"/>
                    <a:pt x="60" y="699"/>
                  </a:cubicBezTo>
                  <a:cubicBezTo>
                    <a:pt x="119" y="759"/>
                    <a:pt x="208" y="759"/>
                    <a:pt x="268" y="699"/>
                  </a:cubicBezTo>
                  <a:cubicBezTo>
                    <a:pt x="461" y="506"/>
                    <a:pt x="461" y="506"/>
                    <a:pt x="461" y="506"/>
                  </a:cubicBezTo>
                  <a:cubicBezTo>
                    <a:pt x="461" y="1637"/>
                    <a:pt x="461" y="1637"/>
                    <a:pt x="461" y="1637"/>
                  </a:cubicBezTo>
                  <a:cubicBezTo>
                    <a:pt x="461" y="1726"/>
                    <a:pt x="521" y="1785"/>
                    <a:pt x="610" y="1785"/>
                  </a:cubicBezTo>
                  <a:cubicBezTo>
                    <a:pt x="700" y="1785"/>
                    <a:pt x="759" y="1726"/>
                    <a:pt x="759" y="1637"/>
                  </a:cubicBezTo>
                  <a:cubicBezTo>
                    <a:pt x="759" y="506"/>
                    <a:pt x="759" y="506"/>
                    <a:pt x="759" y="506"/>
                  </a:cubicBezTo>
                  <a:cubicBezTo>
                    <a:pt x="953" y="699"/>
                    <a:pt x="953" y="699"/>
                    <a:pt x="953" y="699"/>
                  </a:cubicBezTo>
                  <a:cubicBezTo>
                    <a:pt x="982" y="729"/>
                    <a:pt x="1012" y="744"/>
                    <a:pt x="1057" y="744"/>
                  </a:cubicBezTo>
                  <a:cubicBezTo>
                    <a:pt x="1101" y="744"/>
                    <a:pt x="1131" y="729"/>
                    <a:pt x="1161" y="699"/>
                  </a:cubicBezTo>
                  <a:cubicBezTo>
                    <a:pt x="1220" y="640"/>
                    <a:pt x="1220" y="550"/>
                    <a:pt x="1161" y="491"/>
                  </a:cubicBezTo>
                  <a:lnTo>
                    <a:pt x="714" y="44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p47"/>
            <p:cNvSpPr/>
            <p:nvPr/>
          </p:nvSpPr>
          <p:spPr>
            <a:xfrm>
              <a:off x="1100" y="470"/>
              <a:ext cx="2772" cy="4049"/>
            </a:xfrm>
            <a:custGeom>
              <a:rect b="b" l="l" r="r" t="t"/>
              <a:pathLst>
                <a:path extrusionOk="0" h="1786" w="1220">
                  <a:moveTo>
                    <a:pt x="952" y="1087"/>
                  </a:moveTo>
                  <a:cubicBezTo>
                    <a:pt x="759" y="1280"/>
                    <a:pt x="759" y="1280"/>
                    <a:pt x="759" y="1280"/>
                  </a:cubicBezTo>
                  <a:cubicBezTo>
                    <a:pt x="759" y="149"/>
                    <a:pt x="759" y="149"/>
                    <a:pt x="759" y="149"/>
                  </a:cubicBezTo>
                  <a:cubicBezTo>
                    <a:pt x="759" y="60"/>
                    <a:pt x="699" y="0"/>
                    <a:pt x="610" y="0"/>
                  </a:cubicBezTo>
                  <a:cubicBezTo>
                    <a:pt x="520" y="0"/>
                    <a:pt x="461" y="60"/>
                    <a:pt x="461" y="149"/>
                  </a:cubicBezTo>
                  <a:cubicBezTo>
                    <a:pt x="461" y="1280"/>
                    <a:pt x="461" y="1280"/>
                    <a:pt x="461" y="1280"/>
                  </a:cubicBezTo>
                  <a:cubicBezTo>
                    <a:pt x="267" y="1087"/>
                    <a:pt x="267" y="1087"/>
                    <a:pt x="267" y="1087"/>
                  </a:cubicBezTo>
                  <a:cubicBezTo>
                    <a:pt x="208" y="1027"/>
                    <a:pt x="119" y="1027"/>
                    <a:pt x="59" y="1087"/>
                  </a:cubicBezTo>
                  <a:cubicBezTo>
                    <a:pt x="0" y="1146"/>
                    <a:pt x="0" y="1235"/>
                    <a:pt x="59" y="1295"/>
                  </a:cubicBezTo>
                  <a:cubicBezTo>
                    <a:pt x="506" y="1741"/>
                    <a:pt x="506" y="1741"/>
                    <a:pt x="506" y="1741"/>
                  </a:cubicBezTo>
                  <a:cubicBezTo>
                    <a:pt x="520" y="1756"/>
                    <a:pt x="535" y="1771"/>
                    <a:pt x="550" y="1771"/>
                  </a:cubicBezTo>
                  <a:cubicBezTo>
                    <a:pt x="565" y="1786"/>
                    <a:pt x="595" y="1786"/>
                    <a:pt x="610" y="1786"/>
                  </a:cubicBezTo>
                  <a:cubicBezTo>
                    <a:pt x="625" y="1786"/>
                    <a:pt x="654" y="1786"/>
                    <a:pt x="669" y="1771"/>
                  </a:cubicBezTo>
                  <a:cubicBezTo>
                    <a:pt x="684" y="1756"/>
                    <a:pt x="699" y="1756"/>
                    <a:pt x="714" y="1741"/>
                  </a:cubicBezTo>
                  <a:cubicBezTo>
                    <a:pt x="1160" y="1295"/>
                    <a:pt x="1160" y="1295"/>
                    <a:pt x="1160" y="1295"/>
                  </a:cubicBezTo>
                  <a:cubicBezTo>
                    <a:pt x="1220" y="1235"/>
                    <a:pt x="1220" y="1146"/>
                    <a:pt x="1160" y="1087"/>
                  </a:cubicBezTo>
                  <a:cubicBezTo>
                    <a:pt x="1101" y="1027"/>
                    <a:pt x="1012" y="1027"/>
                    <a:pt x="952" y="10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69" name="Google Shape;569;p47"/>
          <p:cNvSpPr/>
          <p:nvPr/>
        </p:nvSpPr>
        <p:spPr>
          <a:xfrm>
            <a:off x="2109373" y="1875447"/>
            <a:ext cx="455020" cy="328240"/>
          </a:xfrm>
          <a:custGeom>
            <a:rect b="b" l="l" r="r" t="t"/>
            <a:pathLst>
              <a:path extrusionOk="0" h="1971" w="2162">
                <a:moveTo>
                  <a:pt x="669" y="288"/>
                </a:moveTo>
                <a:cubicBezTo>
                  <a:pt x="707" y="326"/>
                  <a:pt x="707" y="386"/>
                  <a:pt x="669" y="424"/>
                </a:cubicBezTo>
                <a:cubicBezTo>
                  <a:pt x="650" y="443"/>
                  <a:pt x="626" y="452"/>
                  <a:pt x="602" y="452"/>
                </a:cubicBezTo>
                <a:cubicBezTo>
                  <a:pt x="579" y="452"/>
                  <a:pt x="555" y="443"/>
                  <a:pt x="536" y="424"/>
                </a:cubicBezTo>
                <a:cubicBezTo>
                  <a:pt x="450" y="338"/>
                  <a:pt x="450" y="338"/>
                  <a:pt x="450" y="338"/>
                </a:cubicBezTo>
                <a:cubicBezTo>
                  <a:pt x="450" y="414"/>
                  <a:pt x="450" y="414"/>
                  <a:pt x="450" y="414"/>
                </a:cubicBezTo>
                <a:cubicBezTo>
                  <a:pt x="450" y="478"/>
                  <a:pt x="436" y="540"/>
                  <a:pt x="410" y="600"/>
                </a:cubicBezTo>
                <a:cubicBezTo>
                  <a:pt x="290" y="869"/>
                  <a:pt x="290" y="869"/>
                  <a:pt x="290" y="869"/>
                </a:cubicBezTo>
                <a:cubicBezTo>
                  <a:pt x="276" y="905"/>
                  <a:pt x="267" y="940"/>
                  <a:pt x="267" y="978"/>
                </a:cubicBezTo>
                <a:cubicBezTo>
                  <a:pt x="267" y="1093"/>
                  <a:pt x="267" y="1093"/>
                  <a:pt x="267" y="1093"/>
                </a:cubicBezTo>
                <a:cubicBezTo>
                  <a:pt x="267" y="1131"/>
                  <a:pt x="276" y="1171"/>
                  <a:pt x="293" y="1207"/>
                </a:cubicBezTo>
                <a:cubicBezTo>
                  <a:pt x="405" y="1445"/>
                  <a:pt x="405" y="1445"/>
                  <a:pt x="405" y="1445"/>
                </a:cubicBezTo>
                <a:cubicBezTo>
                  <a:pt x="433" y="1507"/>
                  <a:pt x="448" y="1574"/>
                  <a:pt x="448" y="1640"/>
                </a:cubicBezTo>
                <a:cubicBezTo>
                  <a:pt x="448" y="1876"/>
                  <a:pt x="448" y="1876"/>
                  <a:pt x="448" y="1876"/>
                </a:cubicBezTo>
                <a:cubicBezTo>
                  <a:pt x="448" y="1929"/>
                  <a:pt x="405" y="1971"/>
                  <a:pt x="352" y="1971"/>
                </a:cubicBezTo>
                <a:cubicBezTo>
                  <a:pt x="300" y="1971"/>
                  <a:pt x="257" y="1929"/>
                  <a:pt x="257" y="1876"/>
                </a:cubicBezTo>
                <a:cubicBezTo>
                  <a:pt x="257" y="1640"/>
                  <a:pt x="257" y="1640"/>
                  <a:pt x="257" y="1640"/>
                </a:cubicBezTo>
                <a:cubicBezTo>
                  <a:pt x="257" y="1602"/>
                  <a:pt x="248" y="1562"/>
                  <a:pt x="231" y="1526"/>
                </a:cubicBezTo>
                <a:cubicBezTo>
                  <a:pt x="119" y="1288"/>
                  <a:pt x="119" y="1288"/>
                  <a:pt x="119" y="1288"/>
                </a:cubicBezTo>
                <a:cubicBezTo>
                  <a:pt x="90" y="1226"/>
                  <a:pt x="76" y="1159"/>
                  <a:pt x="76" y="1093"/>
                </a:cubicBezTo>
                <a:cubicBezTo>
                  <a:pt x="76" y="978"/>
                  <a:pt x="76" y="978"/>
                  <a:pt x="76" y="978"/>
                </a:cubicBezTo>
                <a:cubicBezTo>
                  <a:pt x="76" y="914"/>
                  <a:pt x="90" y="852"/>
                  <a:pt x="117" y="793"/>
                </a:cubicBezTo>
                <a:cubicBezTo>
                  <a:pt x="236" y="524"/>
                  <a:pt x="236" y="524"/>
                  <a:pt x="236" y="524"/>
                </a:cubicBezTo>
                <a:cubicBezTo>
                  <a:pt x="250" y="488"/>
                  <a:pt x="260" y="452"/>
                  <a:pt x="260" y="414"/>
                </a:cubicBezTo>
                <a:cubicBezTo>
                  <a:pt x="260" y="338"/>
                  <a:pt x="260" y="338"/>
                  <a:pt x="260" y="338"/>
                </a:cubicBezTo>
                <a:cubicBezTo>
                  <a:pt x="174" y="424"/>
                  <a:pt x="174" y="424"/>
                  <a:pt x="174" y="424"/>
                </a:cubicBezTo>
                <a:cubicBezTo>
                  <a:pt x="136" y="462"/>
                  <a:pt x="76" y="462"/>
                  <a:pt x="38" y="424"/>
                </a:cubicBezTo>
                <a:cubicBezTo>
                  <a:pt x="0" y="386"/>
                  <a:pt x="0" y="326"/>
                  <a:pt x="38" y="288"/>
                </a:cubicBezTo>
                <a:cubicBezTo>
                  <a:pt x="286" y="38"/>
                  <a:pt x="286" y="38"/>
                  <a:pt x="286" y="38"/>
                </a:cubicBezTo>
                <a:cubicBezTo>
                  <a:pt x="324" y="0"/>
                  <a:pt x="383" y="0"/>
                  <a:pt x="421" y="38"/>
                </a:cubicBezTo>
                <a:lnTo>
                  <a:pt x="669" y="288"/>
                </a:lnTo>
                <a:close/>
                <a:moveTo>
                  <a:pt x="1148" y="38"/>
                </a:moveTo>
                <a:cubicBezTo>
                  <a:pt x="1129" y="19"/>
                  <a:pt x="1105" y="9"/>
                  <a:pt x="1081" y="9"/>
                </a:cubicBezTo>
                <a:cubicBezTo>
                  <a:pt x="1055" y="9"/>
                  <a:pt x="1031" y="19"/>
                  <a:pt x="1014" y="38"/>
                </a:cubicBezTo>
                <a:cubicBezTo>
                  <a:pt x="764" y="288"/>
                  <a:pt x="764" y="288"/>
                  <a:pt x="764" y="288"/>
                </a:cubicBezTo>
                <a:cubicBezTo>
                  <a:pt x="726" y="326"/>
                  <a:pt x="726" y="386"/>
                  <a:pt x="764" y="424"/>
                </a:cubicBezTo>
                <a:cubicBezTo>
                  <a:pt x="802" y="462"/>
                  <a:pt x="862" y="462"/>
                  <a:pt x="900" y="424"/>
                </a:cubicBezTo>
                <a:cubicBezTo>
                  <a:pt x="986" y="338"/>
                  <a:pt x="986" y="338"/>
                  <a:pt x="986" y="338"/>
                </a:cubicBezTo>
                <a:cubicBezTo>
                  <a:pt x="986" y="414"/>
                  <a:pt x="986" y="414"/>
                  <a:pt x="986" y="414"/>
                </a:cubicBezTo>
                <a:cubicBezTo>
                  <a:pt x="986" y="452"/>
                  <a:pt x="979" y="488"/>
                  <a:pt x="962" y="524"/>
                </a:cubicBezTo>
                <a:cubicBezTo>
                  <a:pt x="843" y="793"/>
                  <a:pt x="843" y="793"/>
                  <a:pt x="843" y="793"/>
                </a:cubicBezTo>
                <a:cubicBezTo>
                  <a:pt x="817" y="852"/>
                  <a:pt x="802" y="914"/>
                  <a:pt x="802" y="978"/>
                </a:cubicBezTo>
                <a:cubicBezTo>
                  <a:pt x="802" y="1093"/>
                  <a:pt x="802" y="1093"/>
                  <a:pt x="802" y="1093"/>
                </a:cubicBezTo>
                <a:cubicBezTo>
                  <a:pt x="802" y="1159"/>
                  <a:pt x="817" y="1228"/>
                  <a:pt x="845" y="1288"/>
                </a:cubicBezTo>
                <a:cubicBezTo>
                  <a:pt x="957" y="1526"/>
                  <a:pt x="957" y="1526"/>
                  <a:pt x="957" y="1526"/>
                </a:cubicBezTo>
                <a:cubicBezTo>
                  <a:pt x="974" y="1562"/>
                  <a:pt x="983" y="1602"/>
                  <a:pt x="983" y="1640"/>
                </a:cubicBezTo>
                <a:cubicBezTo>
                  <a:pt x="983" y="1876"/>
                  <a:pt x="983" y="1876"/>
                  <a:pt x="983" y="1876"/>
                </a:cubicBezTo>
                <a:cubicBezTo>
                  <a:pt x="983" y="1929"/>
                  <a:pt x="1026" y="1971"/>
                  <a:pt x="1079" y="1971"/>
                </a:cubicBezTo>
                <a:cubicBezTo>
                  <a:pt x="1131" y="1971"/>
                  <a:pt x="1174" y="1929"/>
                  <a:pt x="1174" y="1876"/>
                </a:cubicBezTo>
                <a:cubicBezTo>
                  <a:pt x="1174" y="1640"/>
                  <a:pt x="1174" y="1640"/>
                  <a:pt x="1174" y="1640"/>
                </a:cubicBezTo>
                <a:cubicBezTo>
                  <a:pt x="1174" y="1574"/>
                  <a:pt x="1160" y="1505"/>
                  <a:pt x="1131" y="1445"/>
                </a:cubicBezTo>
                <a:cubicBezTo>
                  <a:pt x="1019" y="1207"/>
                  <a:pt x="1019" y="1207"/>
                  <a:pt x="1019" y="1207"/>
                </a:cubicBezTo>
                <a:cubicBezTo>
                  <a:pt x="1002" y="1171"/>
                  <a:pt x="993" y="1131"/>
                  <a:pt x="993" y="1093"/>
                </a:cubicBezTo>
                <a:cubicBezTo>
                  <a:pt x="993" y="978"/>
                  <a:pt x="993" y="978"/>
                  <a:pt x="993" y="978"/>
                </a:cubicBezTo>
                <a:cubicBezTo>
                  <a:pt x="993" y="940"/>
                  <a:pt x="1000" y="905"/>
                  <a:pt x="1017" y="869"/>
                </a:cubicBezTo>
                <a:cubicBezTo>
                  <a:pt x="1136" y="600"/>
                  <a:pt x="1136" y="600"/>
                  <a:pt x="1136" y="600"/>
                </a:cubicBezTo>
                <a:cubicBezTo>
                  <a:pt x="1162" y="540"/>
                  <a:pt x="1176" y="478"/>
                  <a:pt x="1176" y="414"/>
                </a:cubicBezTo>
                <a:cubicBezTo>
                  <a:pt x="1176" y="338"/>
                  <a:pt x="1176" y="338"/>
                  <a:pt x="1176" y="338"/>
                </a:cubicBezTo>
                <a:cubicBezTo>
                  <a:pt x="1262" y="424"/>
                  <a:pt x="1262" y="424"/>
                  <a:pt x="1262" y="424"/>
                </a:cubicBezTo>
                <a:cubicBezTo>
                  <a:pt x="1281" y="443"/>
                  <a:pt x="1305" y="452"/>
                  <a:pt x="1329" y="452"/>
                </a:cubicBezTo>
                <a:cubicBezTo>
                  <a:pt x="1352" y="452"/>
                  <a:pt x="1376" y="443"/>
                  <a:pt x="1395" y="424"/>
                </a:cubicBezTo>
                <a:cubicBezTo>
                  <a:pt x="1433" y="386"/>
                  <a:pt x="1433" y="326"/>
                  <a:pt x="1395" y="288"/>
                </a:cubicBezTo>
                <a:lnTo>
                  <a:pt x="1148" y="38"/>
                </a:lnTo>
                <a:close/>
                <a:moveTo>
                  <a:pt x="2124" y="288"/>
                </a:moveTo>
                <a:cubicBezTo>
                  <a:pt x="1876" y="38"/>
                  <a:pt x="1876" y="38"/>
                  <a:pt x="1876" y="38"/>
                </a:cubicBezTo>
                <a:cubicBezTo>
                  <a:pt x="1857" y="19"/>
                  <a:pt x="1833" y="9"/>
                  <a:pt x="1810" y="9"/>
                </a:cubicBezTo>
                <a:cubicBezTo>
                  <a:pt x="1786" y="9"/>
                  <a:pt x="1760" y="19"/>
                  <a:pt x="1743" y="38"/>
                </a:cubicBezTo>
                <a:cubicBezTo>
                  <a:pt x="1493" y="288"/>
                  <a:pt x="1493" y="288"/>
                  <a:pt x="1493" y="288"/>
                </a:cubicBezTo>
                <a:cubicBezTo>
                  <a:pt x="1455" y="326"/>
                  <a:pt x="1455" y="386"/>
                  <a:pt x="1493" y="424"/>
                </a:cubicBezTo>
                <a:cubicBezTo>
                  <a:pt x="1531" y="462"/>
                  <a:pt x="1591" y="462"/>
                  <a:pt x="1629" y="424"/>
                </a:cubicBezTo>
                <a:cubicBezTo>
                  <a:pt x="1714" y="338"/>
                  <a:pt x="1714" y="338"/>
                  <a:pt x="1714" y="338"/>
                </a:cubicBezTo>
                <a:cubicBezTo>
                  <a:pt x="1714" y="414"/>
                  <a:pt x="1714" y="414"/>
                  <a:pt x="1714" y="414"/>
                </a:cubicBezTo>
                <a:cubicBezTo>
                  <a:pt x="1714" y="452"/>
                  <a:pt x="1707" y="488"/>
                  <a:pt x="1691" y="524"/>
                </a:cubicBezTo>
                <a:cubicBezTo>
                  <a:pt x="1572" y="793"/>
                  <a:pt x="1572" y="793"/>
                  <a:pt x="1572" y="793"/>
                </a:cubicBezTo>
                <a:cubicBezTo>
                  <a:pt x="1545" y="852"/>
                  <a:pt x="1531" y="914"/>
                  <a:pt x="1531" y="978"/>
                </a:cubicBezTo>
                <a:cubicBezTo>
                  <a:pt x="1531" y="1093"/>
                  <a:pt x="1531" y="1093"/>
                  <a:pt x="1531" y="1093"/>
                </a:cubicBezTo>
                <a:cubicBezTo>
                  <a:pt x="1531" y="1159"/>
                  <a:pt x="1545" y="1228"/>
                  <a:pt x="1574" y="1288"/>
                </a:cubicBezTo>
                <a:cubicBezTo>
                  <a:pt x="1686" y="1526"/>
                  <a:pt x="1686" y="1526"/>
                  <a:pt x="1686" y="1526"/>
                </a:cubicBezTo>
                <a:cubicBezTo>
                  <a:pt x="1702" y="1562"/>
                  <a:pt x="1712" y="1602"/>
                  <a:pt x="1712" y="1640"/>
                </a:cubicBezTo>
                <a:cubicBezTo>
                  <a:pt x="1712" y="1876"/>
                  <a:pt x="1712" y="1876"/>
                  <a:pt x="1712" y="1876"/>
                </a:cubicBezTo>
                <a:cubicBezTo>
                  <a:pt x="1712" y="1929"/>
                  <a:pt x="1755" y="1971"/>
                  <a:pt x="1807" y="1971"/>
                </a:cubicBezTo>
                <a:cubicBezTo>
                  <a:pt x="1860" y="1971"/>
                  <a:pt x="1902" y="1929"/>
                  <a:pt x="1902" y="1876"/>
                </a:cubicBezTo>
                <a:cubicBezTo>
                  <a:pt x="1902" y="1640"/>
                  <a:pt x="1902" y="1640"/>
                  <a:pt x="1902" y="1640"/>
                </a:cubicBezTo>
                <a:cubicBezTo>
                  <a:pt x="1902" y="1574"/>
                  <a:pt x="1888" y="1505"/>
                  <a:pt x="1860" y="1445"/>
                </a:cubicBezTo>
                <a:cubicBezTo>
                  <a:pt x="1748" y="1205"/>
                  <a:pt x="1748" y="1205"/>
                  <a:pt x="1748" y="1205"/>
                </a:cubicBezTo>
                <a:cubicBezTo>
                  <a:pt x="1731" y="1169"/>
                  <a:pt x="1722" y="1128"/>
                  <a:pt x="1722" y="1090"/>
                </a:cubicBezTo>
                <a:cubicBezTo>
                  <a:pt x="1722" y="976"/>
                  <a:pt x="1722" y="976"/>
                  <a:pt x="1722" y="976"/>
                </a:cubicBezTo>
                <a:cubicBezTo>
                  <a:pt x="1722" y="938"/>
                  <a:pt x="1729" y="902"/>
                  <a:pt x="1745" y="867"/>
                </a:cubicBezTo>
                <a:cubicBezTo>
                  <a:pt x="1864" y="597"/>
                  <a:pt x="1864" y="597"/>
                  <a:pt x="1864" y="597"/>
                </a:cubicBezTo>
                <a:cubicBezTo>
                  <a:pt x="1891" y="538"/>
                  <a:pt x="1905" y="476"/>
                  <a:pt x="1905" y="412"/>
                </a:cubicBezTo>
                <a:cubicBezTo>
                  <a:pt x="1905" y="336"/>
                  <a:pt x="1905" y="336"/>
                  <a:pt x="1905" y="336"/>
                </a:cubicBezTo>
                <a:cubicBezTo>
                  <a:pt x="1991" y="421"/>
                  <a:pt x="1991" y="421"/>
                  <a:pt x="1991" y="421"/>
                </a:cubicBezTo>
                <a:cubicBezTo>
                  <a:pt x="2010" y="440"/>
                  <a:pt x="2033" y="450"/>
                  <a:pt x="2057" y="450"/>
                </a:cubicBezTo>
                <a:cubicBezTo>
                  <a:pt x="2081" y="450"/>
                  <a:pt x="2105" y="440"/>
                  <a:pt x="2124" y="421"/>
                </a:cubicBezTo>
                <a:cubicBezTo>
                  <a:pt x="2162" y="386"/>
                  <a:pt x="2162" y="324"/>
                  <a:pt x="2124" y="28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47"/>
          <p:cNvSpPr txBox="1"/>
          <p:nvPr/>
        </p:nvSpPr>
        <p:spPr>
          <a:xfrm>
            <a:off x="4524842" y="1342325"/>
            <a:ext cx="3133800" cy="36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KEY ACTIVITIES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71" name="Google Shape;571;p47"/>
          <p:cNvGrpSpPr/>
          <p:nvPr/>
        </p:nvGrpSpPr>
        <p:grpSpPr>
          <a:xfrm>
            <a:off x="12487708" y="331974"/>
            <a:ext cx="1694235" cy="1826349"/>
            <a:chOff x="1784029" y="1730002"/>
            <a:chExt cx="3928205" cy="4234522"/>
          </a:xfrm>
        </p:grpSpPr>
        <p:grpSp>
          <p:nvGrpSpPr>
            <p:cNvPr id="572" name="Google Shape;572;p47"/>
            <p:cNvGrpSpPr/>
            <p:nvPr/>
          </p:nvGrpSpPr>
          <p:grpSpPr>
            <a:xfrm>
              <a:off x="1784029" y="1730002"/>
              <a:ext cx="3928205" cy="4234522"/>
              <a:chOff x="1663459" y="947139"/>
              <a:chExt cx="4459815" cy="4807586"/>
            </a:xfrm>
          </p:grpSpPr>
          <p:grpSp>
            <p:nvGrpSpPr>
              <p:cNvPr id="573" name="Google Shape;573;p47"/>
              <p:cNvGrpSpPr/>
              <p:nvPr/>
            </p:nvGrpSpPr>
            <p:grpSpPr>
              <a:xfrm>
                <a:off x="1663459" y="1186924"/>
                <a:ext cx="4459815" cy="4567801"/>
                <a:chOff x="1710352" y="1446222"/>
                <a:chExt cx="3718062" cy="3808088"/>
              </a:xfrm>
            </p:grpSpPr>
            <p:grpSp>
              <p:nvGrpSpPr>
                <p:cNvPr id="574" name="Google Shape;574;p47"/>
                <p:cNvGrpSpPr/>
                <p:nvPr/>
              </p:nvGrpSpPr>
              <p:grpSpPr>
                <a:xfrm rot="-406116">
                  <a:off x="1901380" y="1630829"/>
                  <a:ext cx="3336008" cy="3438874"/>
                  <a:chOff x="2248806" y="1454506"/>
                  <a:chExt cx="3507418" cy="3615570"/>
                </a:xfrm>
              </p:grpSpPr>
              <p:sp>
                <p:nvSpPr>
                  <p:cNvPr id="575" name="Google Shape;575;p47"/>
                  <p:cNvSpPr/>
                  <p:nvPr/>
                </p:nvSpPr>
                <p:spPr>
                  <a:xfrm>
                    <a:off x="2248806" y="3194049"/>
                    <a:ext cx="1781378" cy="1876027"/>
                  </a:xfrm>
                  <a:custGeom>
                    <a:rect b="b" l="l" r="r" t="t"/>
                    <a:pathLst>
                      <a:path extrusionOk="0" h="1876027" w="1781378">
                        <a:moveTo>
                          <a:pt x="9728" y="0"/>
                        </a:moveTo>
                        <a:lnTo>
                          <a:pt x="1482928" y="0"/>
                        </a:lnTo>
                        <a:lnTo>
                          <a:pt x="1781378" y="1873250"/>
                        </a:lnTo>
                        <a:cubicBezTo>
                          <a:pt x="1008795" y="1892300"/>
                          <a:pt x="769167" y="1810046"/>
                          <a:pt x="91834" y="1727496"/>
                        </a:cubicBezTo>
                        <a:cubicBezTo>
                          <a:pt x="-9816" y="887327"/>
                          <a:pt x="-8977" y="738864"/>
                          <a:pt x="9728" y="0"/>
                        </a:cubicBezTo>
                        <a:close/>
                      </a:path>
                    </a:pathLst>
                  </a:custGeom>
                  <a:solidFill>
                    <a:schemeClr val="dk1">
                      <a:alpha val="11370"/>
                    </a:schemeClr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6" name="Google Shape;576;p47"/>
                  <p:cNvSpPr/>
                  <p:nvPr/>
                </p:nvSpPr>
                <p:spPr>
                  <a:xfrm>
                    <a:off x="2265881" y="1454506"/>
                    <a:ext cx="3490343" cy="3484473"/>
                  </a:xfrm>
                  <a:custGeom>
                    <a:rect b="b" l="l" r="r" t="t"/>
                    <a:pathLst>
                      <a:path extrusionOk="0" h="3484473" w="3490343">
                        <a:moveTo>
                          <a:pt x="26605" y="0"/>
                        </a:moveTo>
                        <a:lnTo>
                          <a:pt x="3490343" y="0"/>
                        </a:lnTo>
                        <a:lnTo>
                          <a:pt x="3490343" y="3455894"/>
                        </a:lnTo>
                        <a:cubicBezTo>
                          <a:pt x="2441473" y="3397624"/>
                          <a:pt x="1244684" y="3688977"/>
                          <a:pt x="276496" y="3160059"/>
                        </a:cubicBezTo>
                        <a:cubicBezTo>
                          <a:pt x="-158293" y="2469777"/>
                          <a:pt x="57982" y="1187823"/>
                          <a:pt x="26605" y="0"/>
                        </a:cubicBezTo>
                        <a:close/>
                      </a:path>
                    </a:pathLst>
                  </a:custGeom>
                  <a:solidFill>
                    <a:srgbClr val="F39C0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577" name="Google Shape;577;p47"/>
                <p:cNvGrpSpPr/>
                <p:nvPr/>
              </p:nvGrpSpPr>
              <p:grpSpPr>
                <a:xfrm rot="-699233">
                  <a:off x="2121604" y="1777519"/>
                  <a:ext cx="2875758" cy="2868666"/>
                  <a:chOff x="2248806" y="1586753"/>
                  <a:chExt cx="3493087" cy="3484473"/>
                </a:xfrm>
              </p:grpSpPr>
              <p:sp>
                <p:nvSpPr>
                  <p:cNvPr id="578" name="Google Shape;578;p47"/>
                  <p:cNvSpPr/>
                  <p:nvPr/>
                </p:nvSpPr>
                <p:spPr>
                  <a:xfrm>
                    <a:off x="2248806" y="3194049"/>
                    <a:ext cx="1781378" cy="1876027"/>
                  </a:xfrm>
                  <a:custGeom>
                    <a:rect b="b" l="l" r="r" t="t"/>
                    <a:pathLst>
                      <a:path extrusionOk="0" h="1876027" w="1781378">
                        <a:moveTo>
                          <a:pt x="9728" y="0"/>
                        </a:moveTo>
                        <a:lnTo>
                          <a:pt x="1482928" y="0"/>
                        </a:lnTo>
                        <a:lnTo>
                          <a:pt x="1781378" y="1873250"/>
                        </a:lnTo>
                        <a:cubicBezTo>
                          <a:pt x="1008795" y="1892300"/>
                          <a:pt x="769167" y="1810046"/>
                          <a:pt x="91834" y="1727496"/>
                        </a:cubicBezTo>
                        <a:cubicBezTo>
                          <a:pt x="-9816" y="887327"/>
                          <a:pt x="-8977" y="738864"/>
                          <a:pt x="9728" y="0"/>
                        </a:cubicBezTo>
                        <a:close/>
                      </a:path>
                    </a:pathLst>
                  </a:custGeom>
                  <a:solidFill>
                    <a:schemeClr val="dk1">
                      <a:alpha val="11370"/>
                    </a:schemeClr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9" name="Google Shape;579;p47"/>
                  <p:cNvSpPr/>
                  <p:nvPr/>
                </p:nvSpPr>
                <p:spPr>
                  <a:xfrm>
                    <a:off x="2251550" y="1586753"/>
                    <a:ext cx="3490343" cy="3484473"/>
                  </a:xfrm>
                  <a:custGeom>
                    <a:rect b="b" l="l" r="r" t="t"/>
                    <a:pathLst>
                      <a:path extrusionOk="0" h="3484473" w="3490343">
                        <a:moveTo>
                          <a:pt x="26605" y="0"/>
                        </a:moveTo>
                        <a:lnTo>
                          <a:pt x="3490343" y="0"/>
                        </a:lnTo>
                        <a:lnTo>
                          <a:pt x="3490343" y="3455894"/>
                        </a:lnTo>
                        <a:cubicBezTo>
                          <a:pt x="2441473" y="3397624"/>
                          <a:pt x="1244684" y="3688977"/>
                          <a:pt x="276496" y="3160059"/>
                        </a:cubicBezTo>
                        <a:cubicBezTo>
                          <a:pt x="-158293" y="2469777"/>
                          <a:pt x="57982" y="1187823"/>
                          <a:pt x="26605" y="0"/>
                        </a:cubicBezTo>
                        <a:close/>
                      </a:path>
                    </a:pathLst>
                  </a:custGeom>
                  <a:solidFill>
                    <a:srgbClr val="FDEAC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580" name="Google Shape;580;p47"/>
              <p:cNvGrpSpPr/>
              <p:nvPr/>
            </p:nvGrpSpPr>
            <p:grpSpPr>
              <a:xfrm rot="-513464">
                <a:off x="3152235" y="992396"/>
                <a:ext cx="669521" cy="818689"/>
                <a:chOff x="1686251" y="-292423"/>
                <a:chExt cx="5792359" cy="7082889"/>
              </a:xfrm>
            </p:grpSpPr>
            <p:grpSp>
              <p:nvGrpSpPr>
                <p:cNvPr id="581" name="Google Shape;581;p47"/>
                <p:cNvGrpSpPr/>
                <p:nvPr/>
              </p:nvGrpSpPr>
              <p:grpSpPr>
                <a:xfrm>
                  <a:off x="1686251" y="-292423"/>
                  <a:ext cx="5792359" cy="7082889"/>
                  <a:chOff x="1686251" y="-292423"/>
                  <a:chExt cx="5792359" cy="7082889"/>
                </a:xfrm>
              </p:grpSpPr>
              <p:grpSp>
                <p:nvGrpSpPr>
                  <p:cNvPr id="582" name="Google Shape;582;p47"/>
                  <p:cNvGrpSpPr/>
                  <p:nvPr/>
                </p:nvGrpSpPr>
                <p:grpSpPr>
                  <a:xfrm>
                    <a:off x="1686251" y="3598496"/>
                    <a:ext cx="5792359" cy="3191970"/>
                    <a:chOff x="1686251" y="3598496"/>
                    <a:chExt cx="5792359" cy="3191970"/>
                  </a:xfrm>
                </p:grpSpPr>
                <p:grpSp>
                  <p:nvGrpSpPr>
                    <p:cNvPr id="583" name="Google Shape;583;p47"/>
                    <p:cNvGrpSpPr/>
                    <p:nvPr/>
                  </p:nvGrpSpPr>
                  <p:grpSpPr>
                    <a:xfrm>
                      <a:off x="3463551" y="6406271"/>
                      <a:ext cx="2233323" cy="384195"/>
                      <a:chOff x="3801931" y="2835921"/>
                      <a:chExt cx="1298519" cy="200112"/>
                    </a:xfrm>
                  </p:grpSpPr>
                  <p:sp>
                    <p:nvSpPr>
                      <p:cNvPr id="584" name="Google Shape;584;p47"/>
                      <p:cNvSpPr/>
                      <p:nvPr/>
                    </p:nvSpPr>
                    <p:spPr>
                      <a:xfrm>
                        <a:off x="3801931" y="2835921"/>
                        <a:ext cx="1298519" cy="192891"/>
                      </a:xfrm>
                      <a:custGeom>
                        <a:rect b="b" l="l" r="r" t="t"/>
                        <a:pathLst>
                          <a:path extrusionOk="0" h="192891" w="1298519">
                            <a:moveTo>
                              <a:pt x="0" y="0"/>
                            </a:moveTo>
                            <a:lnTo>
                              <a:pt x="1298519" y="0"/>
                            </a:lnTo>
                            <a:cubicBezTo>
                              <a:pt x="1197273" y="50548"/>
                              <a:pt x="1191996" y="186706"/>
                              <a:pt x="1090701" y="192891"/>
                            </a:cubicBezTo>
                            <a:lnTo>
                              <a:pt x="220580" y="192891"/>
                            </a:lnTo>
                            <a:cubicBezTo>
                              <a:pt x="85058" y="171386"/>
                              <a:pt x="100178" y="36691"/>
                              <a:pt x="0" y="0"/>
                            </a:cubicBezTo>
                            <a:close/>
                          </a:path>
                        </a:pathLst>
                      </a:custGeom>
                      <a:solidFill>
                        <a:srgbClr val="2B2B2D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ctr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lt1"/>
                          </a:buClr>
                          <a:buSzPts val="1800"/>
                          <a:buFont typeface="Arial"/>
                          <a:buNone/>
                        </a:pPr>
                        <a:r>
                          <a:t/>
                        </a:r>
                        <a:endParaRPr b="0" i="0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585" name="Google Shape;585;p47"/>
                      <p:cNvSpPr/>
                      <p:nvPr/>
                    </p:nvSpPr>
                    <p:spPr>
                      <a:xfrm>
                        <a:off x="4025254" y="2897913"/>
                        <a:ext cx="853653" cy="138120"/>
                      </a:xfrm>
                      <a:custGeom>
                        <a:rect b="b" l="l" r="r" t="t"/>
                        <a:pathLst>
                          <a:path extrusionOk="0" h="143875" w="853653">
                            <a:moveTo>
                              <a:pt x="95916" y="0"/>
                            </a:moveTo>
                            <a:lnTo>
                              <a:pt x="764130" y="1"/>
                            </a:lnTo>
                            <a:cubicBezTo>
                              <a:pt x="774788" y="22381"/>
                              <a:pt x="769460" y="105509"/>
                              <a:pt x="853653" y="143875"/>
                            </a:cubicBezTo>
                            <a:lnTo>
                              <a:pt x="0" y="143875"/>
                            </a:lnTo>
                            <a:cubicBezTo>
                              <a:pt x="92720" y="102312"/>
                              <a:pt x="83127" y="22381"/>
                              <a:pt x="95916" y="0"/>
                            </a:cubicBezTo>
                            <a:close/>
                          </a:path>
                        </a:pathLst>
                      </a:custGeom>
                      <a:solidFill>
                        <a:srgbClr val="535353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ctr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lt1"/>
                          </a:buClr>
                          <a:buSzPts val="1800"/>
                          <a:buFont typeface="Arial"/>
                          <a:buNone/>
                        </a:pPr>
                        <a:r>
                          <a:t/>
                        </a:r>
                        <a:endParaRPr b="0" i="0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sp>
                  <p:nvSpPr>
                    <p:cNvPr id="586" name="Google Shape;586;p47"/>
                    <p:cNvSpPr/>
                    <p:nvPr/>
                  </p:nvSpPr>
                  <p:spPr>
                    <a:xfrm>
                      <a:off x="1686251" y="3598496"/>
                      <a:ext cx="5792359" cy="2875318"/>
                    </a:xfrm>
                    <a:custGeom>
                      <a:rect b="b" l="l" r="r" t="t"/>
                      <a:pathLst>
                        <a:path extrusionOk="0" h="2875318" w="5792359">
                          <a:moveTo>
                            <a:pt x="0" y="0"/>
                          </a:moveTo>
                          <a:lnTo>
                            <a:pt x="5792359" y="0"/>
                          </a:lnTo>
                          <a:lnTo>
                            <a:pt x="5670671" y="2854458"/>
                          </a:lnTo>
                          <a:lnTo>
                            <a:pt x="114735" y="287531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2B2B2D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87" name="Google Shape;587;p47"/>
                  <p:cNvSpPr/>
                  <p:nvPr/>
                </p:nvSpPr>
                <p:spPr>
                  <a:xfrm>
                    <a:off x="1709232" y="3593919"/>
                    <a:ext cx="5725837" cy="506649"/>
                  </a:xfrm>
                  <a:custGeom>
                    <a:rect b="b" l="l" r="r" t="t"/>
                    <a:pathLst>
                      <a:path extrusionOk="0" h="506649" w="5798316">
                        <a:moveTo>
                          <a:pt x="0" y="0"/>
                        </a:moveTo>
                        <a:lnTo>
                          <a:pt x="5798316" y="3558"/>
                        </a:lnTo>
                        <a:lnTo>
                          <a:pt x="5776968" y="503091"/>
                        </a:lnTo>
                        <a:lnTo>
                          <a:pt x="21348" y="50664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2B2B2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588" name="Google Shape;588;p47"/>
                  <p:cNvGrpSpPr/>
                  <p:nvPr/>
                </p:nvGrpSpPr>
                <p:grpSpPr>
                  <a:xfrm>
                    <a:off x="3152390" y="-292423"/>
                    <a:ext cx="2810828" cy="6945873"/>
                    <a:chOff x="3152390" y="-292423"/>
                    <a:chExt cx="2810828" cy="6945873"/>
                  </a:xfrm>
                </p:grpSpPr>
                <p:sp>
                  <p:nvSpPr>
                    <p:cNvPr id="589" name="Google Shape;589;p47"/>
                    <p:cNvSpPr/>
                    <p:nvPr/>
                  </p:nvSpPr>
                  <p:spPr>
                    <a:xfrm>
                      <a:off x="3161323" y="-292423"/>
                      <a:ext cx="2801895" cy="6935499"/>
                    </a:xfrm>
                    <a:custGeom>
                      <a:rect b="b" l="l" r="r" t="t"/>
                      <a:pathLst>
                        <a:path extrusionOk="0" h="6935499" w="2801895">
                          <a:moveTo>
                            <a:pt x="1380760" y="1057"/>
                          </a:moveTo>
                          <a:cubicBezTo>
                            <a:pt x="2135352" y="-19784"/>
                            <a:pt x="2741453" y="268082"/>
                            <a:pt x="2777029" y="829488"/>
                          </a:cubicBezTo>
                          <a:cubicBezTo>
                            <a:pt x="2816104" y="1467990"/>
                            <a:pt x="2237767" y="1703996"/>
                            <a:pt x="2167428" y="1881391"/>
                          </a:cubicBezTo>
                          <a:lnTo>
                            <a:pt x="2684586" y="6654148"/>
                          </a:lnTo>
                          <a:cubicBezTo>
                            <a:pt x="2536120" y="6714678"/>
                            <a:pt x="2738603" y="6852187"/>
                            <a:pt x="2801895" y="6925104"/>
                          </a:cubicBezTo>
                          <a:cubicBezTo>
                            <a:pt x="2736102" y="6897777"/>
                            <a:pt x="2471525" y="7000535"/>
                            <a:pt x="2446412" y="6704438"/>
                          </a:cubicBezTo>
                          <a:lnTo>
                            <a:pt x="1997847" y="1855421"/>
                          </a:lnTo>
                          <a:cubicBezTo>
                            <a:pt x="1978494" y="1556395"/>
                            <a:pt x="2581475" y="1527758"/>
                            <a:pt x="2584587" y="859116"/>
                          </a:cubicBezTo>
                          <a:cubicBezTo>
                            <a:pt x="2535273" y="475521"/>
                            <a:pt x="2221354" y="187815"/>
                            <a:pt x="1386567" y="194458"/>
                          </a:cubicBezTo>
                          <a:cubicBezTo>
                            <a:pt x="618796" y="200867"/>
                            <a:pt x="317527" y="457445"/>
                            <a:pt x="254314" y="839579"/>
                          </a:cubicBezTo>
                          <a:cubicBezTo>
                            <a:pt x="205507" y="1450169"/>
                            <a:pt x="852190" y="1639861"/>
                            <a:pt x="829994" y="1801300"/>
                          </a:cubicBezTo>
                          <a:lnTo>
                            <a:pt x="399054" y="6657467"/>
                          </a:lnTo>
                          <a:cubicBezTo>
                            <a:pt x="366790" y="6952902"/>
                            <a:pt x="139375" y="6863857"/>
                            <a:pt x="0" y="6935499"/>
                          </a:cubicBezTo>
                          <a:cubicBezTo>
                            <a:pt x="177149" y="6833901"/>
                            <a:pt x="248790" y="6673685"/>
                            <a:pt x="148494" y="6646333"/>
                          </a:cubicBezTo>
                          <a:lnTo>
                            <a:pt x="665653" y="1861852"/>
                          </a:lnTo>
                          <a:cubicBezTo>
                            <a:pt x="686810" y="1752309"/>
                            <a:pt x="11724" y="1527378"/>
                            <a:pt x="74248" y="796517"/>
                          </a:cubicBezTo>
                          <a:cubicBezTo>
                            <a:pt x="168034" y="77379"/>
                            <a:pt x="999984" y="11192"/>
                            <a:pt x="1380760" y="1057"/>
                          </a:cubicBezTo>
                          <a:close/>
                        </a:path>
                      </a:pathLst>
                    </a:custGeom>
                    <a:solidFill>
                      <a:srgbClr val="BFBFBF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90" name="Google Shape;590;p47"/>
                    <p:cNvSpPr/>
                    <p:nvPr/>
                  </p:nvSpPr>
                  <p:spPr>
                    <a:xfrm>
                      <a:off x="3152390" y="-115555"/>
                      <a:ext cx="2804120" cy="6769005"/>
                    </a:xfrm>
                    <a:custGeom>
                      <a:rect b="b" l="l" r="r" t="t"/>
                      <a:pathLst>
                        <a:path extrusionOk="0" h="6769005" w="2804120">
                          <a:moveTo>
                            <a:pt x="264049" y="808893"/>
                          </a:moveTo>
                          <a:cubicBezTo>
                            <a:pt x="213806" y="215483"/>
                            <a:pt x="739669" y="25679"/>
                            <a:pt x="1404535" y="0"/>
                          </a:cubicBezTo>
                          <a:cubicBezTo>
                            <a:pt x="2085033" y="24004"/>
                            <a:pt x="2483618" y="176404"/>
                            <a:pt x="2595266" y="648118"/>
                          </a:cubicBezTo>
                          <a:cubicBezTo>
                            <a:pt x="2610338" y="1303494"/>
                            <a:pt x="2054329" y="1407885"/>
                            <a:pt x="2012460" y="1611086"/>
                          </a:cubicBezTo>
                          <a:cubicBezTo>
                            <a:pt x="2077215" y="2601686"/>
                            <a:pt x="2388438" y="5672013"/>
                            <a:pt x="2467430" y="6567154"/>
                          </a:cubicBezTo>
                          <a:cubicBezTo>
                            <a:pt x="2518509" y="6851020"/>
                            <a:pt x="2825542" y="6749141"/>
                            <a:pt x="2802933" y="6759189"/>
                          </a:cubicBezTo>
                          <a:cubicBezTo>
                            <a:pt x="2647742" y="6774263"/>
                            <a:pt x="2436168" y="6777332"/>
                            <a:pt x="2412722" y="6523611"/>
                          </a:cubicBezTo>
                          <a:cubicBezTo>
                            <a:pt x="2293817" y="5651917"/>
                            <a:pt x="1998226" y="2472730"/>
                            <a:pt x="1937100" y="1622808"/>
                          </a:cubicBezTo>
                          <a:cubicBezTo>
                            <a:pt x="2030885" y="1264417"/>
                            <a:pt x="2525808" y="1341734"/>
                            <a:pt x="2524133" y="659284"/>
                          </a:cubicBezTo>
                          <a:cubicBezTo>
                            <a:pt x="2507385" y="192873"/>
                            <a:pt x="1766652" y="50598"/>
                            <a:pt x="1399834" y="74881"/>
                          </a:cubicBezTo>
                          <a:cubicBezTo>
                            <a:pt x="1023288" y="69981"/>
                            <a:pt x="239180" y="170696"/>
                            <a:pt x="329044" y="808891"/>
                          </a:cubicBezTo>
                          <a:cubicBezTo>
                            <a:pt x="392203" y="1243340"/>
                            <a:pt x="912561" y="1420007"/>
                            <a:pt x="922218" y="1655037"/>
                          </a:cubicBezTo>
                          <a:cubicBezTo>
                            <a:pt x="808805" y="3353689"/>
                            <a:pt x="556010" y="4966676"/>
                            <a:pt x="435989" y="6617397"/>
                          </a:cubicBezTo>
                          <a:cubicBezTo>
                            <a:pt x="395795" y="6789894"/>
                            <a:pt x="80387" y="6756958"/>
                            <a:pt x="0" y="6768681"/>
                          </a:cubicBezTo>
                          <a:cubicBezTo>
                            <a:pt x="85410" y="6736862"/>
                            <a:pt x="356718" y="6750259"/>
                            <a:pt x="371790" y="6668198"/>
                          </a:cubicBezTo>
                          <a:cubicBezTo>
                            <a:pt x="554893" y="4976725"/>
                            <a:pt x="677468" y="3297847"/>
                            <a:pt x="844940" y="1606374"/>
                          </a:cubicBezTo>
                          <a:cubicBezTo>
                            <a:pt x="672996" y="1354055"/>
                            <a:pt x="332712" y="1281166"/>
                            <a:pt x="264049" y="808893"/>
                          </a:cubicBezTo>
                          <a:close/>
                        </a:path>
                      </a:pathLst>
                    </a:custGeom>
                    <a:solidFill>
                      <a:srgbClr val="7F7F7F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sp>
              <p:nvSpPr>
                <p:cNvPr id="591" name="Google Shape;591;p47"/>
                <p:cNvSpPr/>
                <p:nvPr/>
              </p:nvSpPr>
              <p:spPr>
                <a:xfrm rot="-5400000">
                  <a:off x="6267672" y="5619506"/>
                  <a:ext cx="477300" cy="1846200"/>
                </a:xfrm>
                <a:prstGeom prst="round2SameRect">
                  <a:avLst>
                    <a:gd fmla="val 50000" name="adj1"/>
                    <a:gd fmla="val 17253" name="adj2"/>
                  </a:avLst>
                </a:prstGeom>
                <a:solidFill>
                  <a:srgbClr val="53535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92" name="Google Shape;592;p47"/>
                <p:cNvSpPr/>
                <p:nvPr/>
              </p:nvSpPr>
              <p:spPr>
                <a:xfrm rot="5400000">
                  <a:off x="2420437" y="5626229"/>
                  <a:ext cx="464700" cy="1837500"/>
                </a:xfrm>
                <a:prstGeom prst="round2SameRect">
                  <a:avLst>
                    <a:gd fmla="val 50000" name="adj1"/>
                    <a:gd fmla="val 17253" name="adj2"/>
                  </a:avLst>
                </a:prstGeom>
                <a:solidFill>
                  <a:srgbClr val="53535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593" name="Google Shape;593;p47"/>
            <p:cNvSpPr/>
            <p:nvPr/>
          </p:nvSpPr>
          <p:spPr>
            <a:xfrm rot="-687355">
              <a:off x="2329186" y="2850361"/>
              <a:ext cx="3048125" cy="16413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We have mentioned a framework of Lewin’s three stage model, you can use it as per your requirements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48"/>
          <p:cNvSpPr txBox="1"/>
          <p:nvPr>
            <p:ph type="title"/>
          </p:nvPr>
        </p:nvSpPr>
        <p:spPr>
          <a:xfrm>
            <a:off x="457200" y="0"/>
            <a:ext cx="10033800" cy="7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200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/>
              <a:t>ADKAR Model</a:t>
            </a:r>
            <a:endParaRPr/>
          </a:p>
        </p:txBody>
      </p:sp>
      <p:sp>
        <p:nvSpPr>
          <p:cNvPr id="599" name="Google Shape;599;p48"/>
          <p:cNvSpPr txBox="1"/>
          <p:nvPr/>
        </p:nvSpPr>
        <p:spPr>
          <a:xfrm>
            <a:off x="2023098" y="4762422"/>
            <a:ext cx="14277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Business Need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0" name="Google Shape;600;p48"/>
          <p:cNvSpPr txBox="1"/>
          <p:nvPr/>
        </p:nvSpPr>
        <p:spPr>
          <a:xfrm>
            <a:off x="1900462" y="3753666"/>
            <a:ext cx="16725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Concept &amp; Design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1" name="Google Shape;601;p48"/>
          <p:cNvSpPr txBox="1"/>
          <p:nvPr/>
        </p:nvSpPr>
        <p:spPr>
          <a:xfrm>
            <a:off x="2014045" y="2771278"/>
            <a:ext cx="14460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Implementation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2" name="Google Shape;602;p48"/>
          <p:cNvSpPr txBox="1"/>
          <p:nvPr/>
        </p:nvSpPr>
        <p:spPr>
          <a:xfrm>
            <a:off x="1774350" y="1898966"/>
            <a:ext cx="1925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Post - Implementation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3" name="Google Shape;603;p48"/>
          <p:cNvSpPr txBox="1"/>
          <p:nvPr/>
        </p:nvSpPr>
        <p:spPr>
          <a:xfrm>
            <a:off x="3429116" y="5487715"/>
            <a:ext cx="10965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Awareness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4" name="Google Shape;604;p48"/>
          <p:cNvSpPr txBox="1"/>
          <p:nvPr/>
        </p:nvSpPr>
        <p:spPr>
          <a:xfrm>
            <a:off x="5134333" y="5487715"/>
            <a:ext cx="7215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Desire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5" name="Google Shape;605;p48"/>
          <p:cNvSpPr txBox="1"/>
          <p:nvPr/>
        </p:nvSpPr>
        <p:spPr>
          <a:xfrm>
            <a:off x="6431309" y="5487715"/>
            <a:ext cx="10998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Knowledge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6" name="Google Shape;606;p48"/>
          <p:cNvSpPr txBox="1"/>
          <p:nvPr/>
        </p:nvSpPr>
        <p:spPr>
          <a:xfrm>
            <a:off x="8144758" y="5487715"/>
            <a:ext cx="6816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Ability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07" name="Google Shape;607;p48"/>
          <p:cNvGrpSpPr/>
          <p:nvPr/>
        </p:nvGrpSpPr>
        <p:grpSpPr>
          <a:xfrm>
            <a:off x="2532688" y="2364057"/>
            <a:ext cx="408350" cy="378286"/>
            <a:chOff x="4" y="0"/>
            <a:chExt cx="4422" cy="4631"/>
          </a:xfrm>
        </p:grpSpPr>
        <p:sp>
          <p:nvSpPr>
            <p:cNvPr id="608" name="Google Shape;608;p48"/>
            <p:cNvSpPr/>
            <p:nvPr/>
          </p:nvSpPr>
          <p:spPr>
            <a:xfrm>
              <a:off x="2751" y="498"/>
              <a:ext cx="1675" cy="3394"/>
            </a:xfrm>
            <a:custGeom>
              <a:rect b="b" l="l" r="r" t="t"/>
              <a:pathLst>
                <a:path extrusionOk="0" h="1497" w="737">
                  <a:moveTo>
                    <a:pt x="591" y="1264"/>
                  </a:moveTo>
                  <a:cubicBezTo>
                    <a:pt x="643" y="1147"/>
                    <a:pt x="672" y="1018"/>
                    <a:pt x="672" y="882"/>
                  </a:cubicBezTo>
                  <a:cubicBezTo>
                    <a:pt x="672" y="680"/>
                    <a:pt x="608" y="492"/>
                    <a:pt x="499" y="339"/>
                  </a:cubicBezTo>
                  <a:cubicBezTo>
                    <a:pt x="391" y="186"/>
                    <a:pt x="237" y="66"/>
                    <a:pt x="58" y="0"/>
                  </a:cubicBezTo>
                  <a:cubicBezTo>
                    <a:pt x="0" y="156"/>
                    <a:pt x="0" y="156"/>
                    <a:pt x="0" y="156"/>
                  </a:cubicBezTo>
                  <a:cubicBezTo>
                    <a:pt x="147" y="211"/>
                    <a:pt x="274" y="309"/>
                    <a:pt x="363" y="436"/>
                  </a:cubicBezTo>
                  <a:cubicBezTo>
                    <a:pt x="453" y="562"/>
                    <a:pt x="505" y="716"/>
                    <a:pt x="506" y="882"/>
                  </a:cubicBezTo>
                  <a:cubicBezTo>
                    <a:pt x="505" y="985"/>
                    <a:pt x="485" y="1083"/>
                    <a:pt x="449" y="1173"/>
                  </a:cubicBezTo>
                  <a:cubicBezTo>
                    <a:pt x="295" y="1075"/>
                    <a:pt x="295" y="1075"/>
                    <a:pt x="295" y="1075"/>
                  </a:cubicBezTo>
                  <a:cubicBezTo>
                    <a:pt x="337" y="1497"/>
                    <a:pt x="337" y="1497"/>
                    <a:pt x="337" y="1497"/>
                  </a:cubicBezTo>
                  <a:cubicBezTo>
                    <a:pt x="737" y="1356"/>
                    <a:pt x="737" y="1356"/>
                    <a:pt x="737" y="1356"/>
                  </a:cubicBezTo>
                  <a:lnTo>
                    <a:pt x="591" y="126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48"/>
            <p:cNvSpPr/>
            <p:nvPr/>
          </p:nvSpPr>
          <p:spPr>
            <a:xfrm>
              <a:off x="97" y="3067"/>
              <a:ext cx="3307" cy="1564"/>
            </a:xfrm>
            <a:custGeom>
              <a:rect b="b" l="l" r="r" t="t"/>
              <a:pathLst>
                <a:path extrusionOk="0" h="690" w="1455">
                  <a:moveTo>
                    <a:pt x="900" y="523"/>
                  </a:moveTo>
                  <a:cubicBezTo>
                    <a:pt x="760" y="523"/>
                    <a:pt x="630" y="486"/>
                    <a:pt x="517" y="422"/>
                  </a:cubicBezTo>
                  <a:cubicBezTo>
                    <a:pt x="436" y="376"/>
                    <a:pt x="365" y="316"/>
                    <a:pt x="306" y="246"/>
                  </a:cubicBezTo>
                  <a:cubicBezTo>
                    <a:pt x="456" y="161"/>
                    <a:pt x="456" y="161"/>
                    <a:pt x="456" y="161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0" y="419"/>
                    <a:pt x="0" y="419"/>
                    <a:pt x="0" y="419"/>
                  </a:cubicBezTo>
                  <a:cubicBezTo>
                    <a:pt x="159" y="329"/>
                    <a:pt x="159" y="329"/>
                    <a:pt x="159" y="329"/>
                  </a:cubicBezTo>
                  <a:cubicBezTo>
                    <a:pt x="234" y="425"/>
                    <a:pt x="328" y="506"/>
                    <a:pt x="434" y="567"/>
                  </a:cubicBezTo>
                  <a:cubicBezTo>
                    <a:pt x="571" y="645"/>
                    <a:pt x="731" y="690"/>
                    <a:pt x="900" y="690"/>
                  </a:cubicBezTo>
                  <a:cubicBezTo>
                    <a:pt x="1107" y="690"/>
                    <a:pt x="1300" y="622"/>
                    <a:pt x="1455" y="508"/>
                  </a:cubicBezTo>
                  <a:cubicBezTo>
                    <a:pt x="1356" y="374"/>
                    <a:pt x="1356" y="374"/>
                    <a:pt x="1356" y="374"/>
                  </a:cubicBezTo>
                  <a:cubicBezTo>
                    <a:pt x="1228" y="468"/>
                    <a:pt x="1071" y="523"/>
                    <a:pt x="900" y="52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48"/>
            <p:cNvSpPr/>
            <p:nvPr/>
          </p:nvSpPr>
          <p:spPr>
            <a:xfrm>
              <a:off x="4" y="0"/>
              <a:ext cx="2543" cy="2806"/>
            </a:xfrm>
            <a:custGeom>
              <a:rect b="b" l="l" r="r" t="t"/>
              <a:pathLst>
                <a:path extrusionOk="0" h="1238" w="1119">
                  <a:moveTo>
                    <a:pt x="167" y="1102"/>
                  </a:moveTo>
                  <a:cubicBezTo>
                    <a:pt x="167" y="888"/>
                    <a:pt x="253" y="696"/>
                    <a:pt x="393" y="555"/>
                  </a:cubicBezTo>
                  <a:cubicBezTo>
                    <a:pt x="499" y="450"/>
                    <a:pt x="635" y="375"/>
                    <a:pt x="786" y="344"/>
                  </a:cubicBezTo>
                  <a:cubicBezTo>
                    <a:pt x="788" y="524"/>
                    <a:pt x="788" y="524"/>
                    <a:pt x="788" y="524"/>
                  </a:cubicBezTo>
                  <a:cubicBezTo>
                    <a:pt x="1119" y="259"/>
                    <a:pt x="1119" y="259"/>
                    <a:pt x="1119" y="259"/>
                  </a:cubicBezTo>
                  <a:cubicBezTo>
                    <a:pt x="784" y="0"/>
                    <a:pt x="784" y="0"/>
                    <a:pt x="784" y="0"/>
                  </a:cubicBezTo>
                  <a:cubicBezTo>
                    <a:pt x="785" y="175"/>
                    <a:pt x="785" y="175"/>
                    <a:pt x="785" y="175"/>
                  </a:cubicBezTo>
                  <a:cubicBezTo>
                    <a:pt x="588" y="208"/>
                    <a:pt x="411" y="302"/>
                    <a:pt x="276" y="437"/>
                  </a:cubicBezTo>
                  <a:cubicBezTo>
                    <a:pt x="106" y="607"/>
                    <a:pt x="0" y="843"/>
                    <a:pt x="0" y="1102"/>
                  </a:cubicBezTo>
                  <a:cubicBezTo>
                    <a:pt x="0" y="1149"/>
                    <a:pt x="4" y="1194"/>
                    <a:pt x="10" y="1238"/>
                  </a:cubicBezTo>
                  <a:cubicBezTo>
                    <a:pt x="175" y="1214"/>
                    <a:pt x="175" y="1214"/>
                    <a:pt x="175" y="1214"/>
                  </a:cubicBezTo>
                  <a:cubicBezTo>
                    <a:pt x="170" y="1177"/>
                    <a:pt x="167" y="1140"/>
                    <a:pt x="167" y="11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48"/>
            <p:cNvSpPr/>
            <p:nvPr/>
          </p:nvSpPr>
          <p:spPr>
            <a:xfrm>
              <a:off x="1161" y="1473"/>
              <a:ext cx="1986" cy="2052"/>
            </a:xfrm>
            <a:custGeom>
              <a:rect b="b" l="l" r="r" t="t"/>
              <a:pathLst>
                <a:path extrusionOk="0" h="905" w="874">
                  <a:moveTo>
                    <a:pt x="755" y="131"/>
                  </a:moveTo>
                  <a:cubicBezTo>
                    <a:pt x="669" y="181"/>
                    <a:pt x="669" y="181"/>
                    <a:pt x="669" y="181"/>
                  </a:cubicBezTo>
                  <a:cubicBezTo>
                    <a:pt x="636" y="153"/>
                    <a:pt x="598" y="131"/>
                    <a:pt x="556" y="116"/>
                  </a:cubicBezTo>
                  <a:cubicBezTo>
                    <a:pt x="556" y="16"/>
                    <a:pt x="556" y="16"/>
                    <a:pt x="556" y="16"/>
                  </a:cubicBezTo>
                  <a:cubicBezTo>
                    <a:pt x="518" y="6"/>
                    <a:pt x="478" y="0"/>
                    <a:pt x="437" y="0"/>
                  </a:cubicBezTo>
                  <a:cubicBezTo>
                    <a:pt x="396" y="0"/>
                    <a:pt x="356" y="6"/>
                    <a:pt x="318" y="16"/>
                  </a:cubicBezTo>
                  <a:cubicBezTo>
                    <a:pt x="318" y="116"/>
                    <a:pt x="318" y="116"/>
                    <a:pt x="318" y="116"/>
                  </a:cubicBezTo>
                  <a:cubicBezTo>
                    <a:pt x="276" y="131"/>
                    <a:pt x="238" y="153"/>
                    <a:pt x="205" y="181"/>
                  </a:cubicBezTo>
                  <a:cubicBezTo>
                    <a:pt x="119" y="131"/>
                    <a:pt x="119" y="131"/>
                    <a:pt x="119" y="131"/>
                  </a:cubicBezTo>
                  <a:cubicBezTo>
                    <a:pt x="62" y="187"/>
                    <a:pt x="21" y="258"/>
                    <a:pt x="0" y="338"/>
                  </a:cubicBezTo>
                  <a:cubicBezTo>
                    <a:pt x="86" y="387"/>
                    <a:pt x="86" y="387"/>
                    <a:pt x="86" y="387"/>
                  </a:cubicBezTo>
                  <a:cubicBezTo>
                    <a:pt x="82" y="408"/>
                    <a:pt x="80" y="430"/>
                    <a:pt x="80" y="452"/>
                  </a:cubicBezTo>
                  <a:cubicBezTo>
                    <a:pt x="80" y="475"/>
                    <a:pt x="82" y="496"/>
                    <a:pt x="86" y="518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21" y="647"/>
                    <a:pt x="62" y="718"/>
                    <a:pt x="119" y="774"/>
                  </a:cubicBezTo>
                  <a:cubicBezTo>
                    <a:pt x="205" y="724"/>
                    <a:pt x="205" y="724"/>
                    <a:pt x="205" y="724"/>
                  </a:cubicBezTo>
                  <a:cubicBezTo>
                    <a:pt x="238" y="752"/>
                    <a:pt x="276" y="774"/>
                    <a:pt x="318" y="789"/>
                  </a:cubicBezTo>
                  <a:cubicBezTo>
                    <a:pt x="318" y="888"/>
                    <a:pt x="318" y="888"/>
                    <a:pt x="318" y="888"/>
                  </a:cubicBezTo>
                  <a:cubicBezTo>
                    <a:pt x="356" y="899"/>
                    <a:pt x="396" y="905"/>
                    <a:pt x="437" y="905"/>
                  </a:cubicBezTo>
                  <a:cubicBezTo>
                    <a:pt x="478" y="905"/>
                    <a:pt x="518" y="899"/>
                    <a:pt x="556" y="888"/>
                  </a:cubicBezTo>
                  <a:cubicBezTo>
                    <a:pt x="556" y="789"/>
                    <a:pt x="556" y="789"/>
                    <a:pt x="556" y="789"/>
                  </a:cubicBezTo>
                  <a:cubicBezTo>
                    <a:pt x="598" y="774"/>
                    <a:pt x="636" y="752"/>
                    <a:pt x="669" y="724"/>
                  </a:cubicBezTo>
                  <a:cubicBezTo>
                    <a:pt x="755" y="774"/>
                    <a:pt x="755" y="774"/>
                    <a:pt x="755" y="774"/>
                  </a:cubicBezTo>
                  <a:cubicBezTo>
                    <a:pt x="812" y="718"/>
                    <a:pt x="853" y="647"/>
                    <a:pt x="874" y="567"/>
                  </a:cubicBezTo>
                  <a:cubicBezTo>
                    <a:pt x="788" y="518"/>
                    <a:pt x="788" y="518"/>
                    <a:pt x="788" y="518"/>
                  </a:cubicBezTo>
                  <a:cubicBezTo>
                    <a:pt x="792" y="496"/>
                    <a:pt x="794" y="475"/>
                    <a:pt x="794" y="452"/>
                  </a:cubicBezTo>
                  <a:cubicBezTo>
                    <a:pt x="794" y="430"/>
                    <a:pt x="792" y="408"/>
                    <a:pt x="788" y="387"/>
                  </a:cubicBezTo>
                  <a:cubicBezTo>
                    <a:pt x="874" y="338"/>
                    <a:pt x="874" y="338"/>
                    <a:pt x="874" y="338"/>
                  </a:cubicBezTo>
                  <a:cubicBezTo>
                    <a:pt x="853" y="258"/>
                    <a:pt x="812" y="187"/>
                    <a:pt x="755" y="131"/>
                  </a:cubicBezTo>
                  <a:close/>
                  <a:moveTo>
                    <a:pt x="437" y="619"/>
                  </a:moveTo>
                  <a:cubicBezTo>
                    <a:pt x="345" y="619"/>
                    <a:pt x="271" y="544"/>
                    <a:pt x="271" y="452"/>
                  </a:cubicBezTo>
                  <a:cubicBezTo>
                    <a:pt x="271" y="360"/>
                    <a:pt x="345" y="286"/>
                    <a:pt x="437" y="286"/>
                  </a:cubicBezTo>
                  <a:cubicBezTo>
                    <a:pt x="529" y="286"/>
                    <a:pt x="604" y="360"/>
                    <a:pt x="604" y="452"/>
                  </a:cubicBezTo>
                  <a:cubicBezTo>
                    <a:pt x="604" y="544"/>
                    <a:pt x="529" y="619"/>
                    <a:pt x="437" y="6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2" name="Google Shape;612;p48"/>
          <p:cNvGrpSpPr/>
          <p:nvPr/>
        </p:nvGrpSpPr>
        <p:grpSpPr>
          <a:xfrm>
            <a:off x="2561026" y="1453983"/>
            <a:ext cx="351325" cy="419337"/>
            <a:chOff x="4" y="3"/>
            <a:chExt cx="3492" cy="4168"/>
          </a:xfrm>
        </p:grpSpPr>
        <p:sp>
          <p:nvSpPr>
            <p:cNvPr id="613" name="Google Shape;613;p48"/>
            <p:cNvSpPr/>
            <p:nvPr/>
          </p:nvSpPr>
          <p:spPr>
            <a:xfrm>
              <a:off x="702" y="1040"/>
              <a:ext cx="693" cy="346"/>
            </a:xfrm>
            <a:custGeom>
              <a:rect b="b" l="l" r="r" t="t"/>
              <a:pathLst>
                <a:path extrusionOk="0" h="153" w="305">
                  <a:moveTo>
                    <a:pt x="76" y="153"/>
                  </a:moveTo>
                  <a:cubicBezTo>
                    <a:pt x="229" y="153"/>
                    <a:pt x="229" y="153"/>
                    <a:pt x="229" y="153"/>
                  </a:cubicBezTo>
                  <a:cubicBezTo>
                    <a:pt x="271" y="153"/>
                    <a:pt x="305" y="119"/>
                    <a:pt x="305" y="76"/>
                  </a:cubicBezTo>
                  <a:cubicBezTo>
                    <a:pt x="305" y="34"/>
                    <a:pt x="271" y="0"/>
                    <a:pt x="229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33" y="0"/>
                    <a:pt x="0" y="34"/>
                    <a:pt x="0" y="76"/>
                  </a:cubicBezTo>
                  <a:cubicBezTo>
                    <a:pt x="0" y="117"/>
                    <a:pt x="33" y="153"/>
                    <a:pt x="76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48"/>
            <p:cNvSpPr/>
            <p:nvPr/>
          </p:nvSpPr>
          <p:spPr>
            <a:xfrm>
              <a:off x="702" y="1731"/>
              <a:ext cx="1737" cy="345"/>
            </a:xfrm>
            <a:custGeom>
              <a:rect b="b" l="l" r="r" t="t"/>
              <a:pathLst>
                <a:path extrusionOk="0" h="152" w="764">
                  <a:moveTo>
                    <a:pt x="686" y="0"/>
                  </a:moveTo>
                  <a:cubicBezTo>
                    <a:pt x="76" y="0"/>
                    <a:pt x="76" y="0"/>
                    <a:pt x="76" y="0"/>
                  </a:cubicBezTo>
                  <a:cubicBezTo>
                    <a:pt x="33" y="0"/>
                    <a:pt x="0" y="33"/>
                    <a:pt x="0" y="76"/>
                  </a:cubicBezTo>
                  <a:cubicBezTo>
                    <a:pt x="0" y="119"/>
                    <a:pt x="33" y="152"/>
                    <a:pt x="76" y="152"/>
                  </a:cubicBezTo>
                  <a:cubicBezTo>
                    <a:pt x="688" y="152"/>
                    <a:pt x="688" y="152"/>
                    <a:pt x="688" y="152"/>
                  </a:cubicBezTo>
                  <a:cubicBezTo>
                    <a:pt x="731" y="152"/>
                    <a:pt x="764" y="119"/>
                    <a:pt x="764" y="76"/>
                  </a:cubicBezTo>
                  <a:cubicBezTo>
                    <a:pt x="762" y="33"/>
                    <a:pt x="729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48"/>
            <p:cNvSpPr/>
            <p:nvPr/>
          </p:nvSpPr>
          <p:spPr>
            <a:xfrm>
              <a:off x="702" y="2423"/>
              <a:ext cx="1737" cy="344"/>
            </a:xfrm>
            <a:custGeom>
              <a:rect b="b" l="l" r="r" t="t"/>
              <a:pathLst>
                <a:path extrusionOk="0" h="152" w="764">
                  <a:moveTo>
                    <a:pt x="686" y="0"/>
                  </a:moveTo>
                  <a:cubicBezTo>
                    <a:pt x="76" y="0"/>
                    <a:pt x="76" y="0"/>
                    <a:pt x="76" y="0"/>
                  </a:cubicBezTo>
                  <a:cubicBezTo>
                    <a:pt x="33" y="0"/>
                    <a:pt x="0" y="33"/>
                    <a:pt x="0" y="76"/>
                  </a:cubicBezTo>
                  <a:cubicBezTo>
                    <a:pt x="0" y="119"/>
                    <a:pt x="33" y="152"/>
                    <a:pt x="76" y="152"/>
                  </a:cubicBezTo>
                  <a:cubicBezTo>
                    <a:pt x="688" y="152"/>
                    <a:pt x="688" y="152"/>
                    <a:pt x="688" y="152"/>
                  </a:cubicBezTo>
                  <a:cubicBezTo>
                    <a:pt x="731" y="152"/>
                    <a:pt x="764" y="119"/>
                    <a:pt x="764" y="76"/>
                  </a:cubicBezTo>
                  <a:cubicBezTo>
                    <a:pt x="762" y="35"/>
                    <a:pt x="729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6" name="Google Shape;616;p48"/>
            <p:cNvSpPr/>
            <p:nvPr/>
          </p:nvSpPr>
          <p:spPr>
            <a:xfrm>
              <a:off x="702" y="3114"/>
              <a:ext cx="1039" cy="345"/>
            </a:xfrm>
            <a:custGeom>
              <a:rect b="b" l="l" r="r" t="t"/>
              <a:pathLst>
                <a:path extrusionOk="0" h="152" w="457">
                  <a:moveTo>
                    <a:pt x="381" y="0"/>
                  </a:moveTo>
                  <a:cubicBezTo>
                    <a:pt x="76" y="0"/>
                    <a:pt x="76" y="0"/>
                    <a:pt x="76" y="0"/>
                  </a:cubicBezTo>
                  <a:cubicBezTo>
                    <a:pt x="33" y="0"/>
                    <a:pt x="0" y="33"/>
                    <a:pt x="0" y="76"/>
                  </a:cubicBezTo>
                  <a:cubicBezTo>
                    <a:pt x="0" y="119"/>
                    <a:pt x="33" y="152"/>
                    <a:pt x="76" y="152"/>
                  </a:cubicBezTo>
                  <a:cubicBezTo>
                    <a:pt x="381" y="152"/>
                    <a:pt x="381" y="152"/>
                    <a:pt x="381" y="152"/>
                  </a:cubicBezTo>
                  <a:cubicBezTo>
                    <a:pt x="424" y="152"/>
                    <a:pt x="457" y="119"/>
                    <a:pt x="457" y="76"/>
                  </a:cubicBezTo>
                  <a:cubicBezTo>
                    <a:pt x="457" y="35"/>
                    <a:pt x="424" y="0"/>
                    <a:pt x="38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7" name="Google Shape;617;p48"/>
            <p:cNvSpPr/>
            <p:nvPr/>
          </p:nvSpPr>
          <p:spPr>
            <a:xfrm>
              <a:off x="4" y="3"/>
              <a:ext cx="3117" cy="4156"/>
            </a:xfrm>
            <a:custGeom>
              <a:rect b="b" l="l" r="r" t="t"/>
              <a:pathLst>
                <a:path extrusionOk="0" h="1833" w="1371">
                  <a:moveTo>
                    <a:pt x="688" y="1679"/>
                  </a:moveTo>
                  <a:cubicBezTo>
                    <a:pt x="152" y="1679"/>
                    <a:pt x="152" y="1679"/>
                    <a:pt x="152" y="1679"/>
                  </a:cubicBezTo>
                  <a:cubicBezTo>
                    <a:pt x="152" y="150"/>
                    <a:pt x="152" y="150"/>
                    <a:pt x="152" y="150"/>
                  </a:cubicBezTo>
                  <a:cubicBezTo>
                    <a:pt x="609" y="150"/>
                    <a:pt x="609" y="150"/>
                    <a:pt x="609" y="150"/>
                  </a:cubicBezTo>
                  <a:cubicBezTo>
                    <a:pt x="609" y="150"/>
                    <a:pt x="609" y="150"/>
                    <a:pt x="609" y="150"/>
                  </a:cubicBezTo>
                  <a:cubicBezTo>
                    <a:pt x="693" y="150"/>
                    <a:pt x="762" y="219"/>
                    <a:pt x="762" y="302"/>
                  </a:cubicBezTo>
                  <a:cubicBezTo>
                    <a:pt x="762" y="533"/>
                    <a:pt x="762" y="533"/>
                    <a:pt x="762" y="533"/>
                  </a:cubicBezTo>
                  <a:cubicBezTo>
                    <a:pt x="762" y="576"/>
                    <a:pt x="795" y="610"/>
                    <a:pt x="838" y="610"/>
                  </a:cubicBezTo>
                  <a:cubicBezTo>
                    <a:pt x="1219" y="610"/>
                    <a:pt x="1219" y="610"/>
                    <a:pt x="1219" y="610"/>
                  </a:cubicBezTo>
                  <a:cubicBezTo>
                    <a:pt x="1219" y="1145"/>
                    <a:pt x="1219" y="1145"/>
                    <a:pt x="1219" y="1145"/>
                  </a:cubicBezTo>
                  <a:cubicBezTo>
                    <a:pt x="1219" y="1188"/>
                    <a:pt x="1252" y="1222"/>
                    <a:pt x="1295" y="1222"/>
                  </a:cubicBezTo>
                  <a:cubicBezTo>
                    <a:pt x="1338" y="1222"/>
                    <a:pt x="1371" y="1188"/>
                    <a:pt x="1371" y="1145"/>
                  </a:cubicBezTo>
                  <a:cubicBezTo>
                    <a:pt x="1371" y="533"/>
                    <a:pt x="1371" y="533"/>
                    <a:pt x="1371" y="533"/>
                  </a:cubicBezTo>
                  <a:cubicBezTo>
                    <a:pt x="1371" y="514"/>
                    <a:pt x="1364" y="495"/>
                    <a:pt x="1350" y="479"/>
                  </a:cubicBezTo>
                  <a:cubicBezTo>
                    <a:pt x="895" y="21"/>
                    <a:pt x="895" y="21"/>
                    <a:pt x="895" y="21"/>
                  </a:cubicBezTo>
                  <a:cubicBezTo>
                    <a:pt x="881" y="7"/>
                    <a:pt x="862" y="0"/>
                    <a:pt x="840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33" y="0"/>
                    <a:pt x="0" y="33"/>
                    <a:pt x="0" y="76"/>
                  </a:cubicBezTo>
                  <a:cubicBezTo>
                    <a:pt x="0" y="1757"/>
                    <a:pt x="0" y="1757"/>
                    <a:pt x="0" y="1757"/>
                  </a:cubicBezTo>
                  <a:cubicBezTo>
                    <a:pt x="0" y="1800"/>
                    <a:pt x="33" y="1833"/>
                    <a:pt x="76" y="1833"/>
                  </a:cubicBezTo>
                  <a:cubicBezTo>
                    <a:pt x="688" y="1833"/>
                    <a:pt x="688" y="1833"/>
                    <a:pt x="688" y="1833"/>
                  </a:cubicBezTo>
                  <a:cubicBezTo>
                    <a:pt x="731" y="1833"/>
                    <a:pt x="764" y="1800"/>
                    <a:pt x="764" y="1757"/>
                  </a:cubicBezTo>
                  <a:cubicBezTo>
                    <a:pt x="764" y="1712"/>
                    <a:pt x="731" y="1679"/>
                    <a:pt x="688" y="1679"/>
                  </a:cubicBezTo>
                  <a:close/>
                  <a:moveTo>
                    <a:pt x="917" y="260"/>
                  </a:moveTo>
                  <a:cubicBezTo>
                    <a:pt x="1114" y="457"/>
                    <a:pt x="1114" y="457"/>
                    <a:pt x="1114" y="457"/>
                  </a:cubicBezTo>
                  <a:cubicBezTo>
                    <a:pt x="917" y="457"/>
                    <a:pt x="917" y="457"/>
                    <a:pt x="917" y="457"/>
                  </a:cubicBezTo>
                  <a:cubicBezTo>
                    <a:pt x="917" y="260"/>
                    <a:pt x="917" y="260"/>
                    <a:pt x="917" y="26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48"/>
            <p:cNvSpPr/>
            <p:nvPr/>
          </p:nvSpPr>
          <p:spPr>
            <a:xfrm>
              <a:off x="2071" y="3096"/>
              <a:ext cx="1425" cy="1075"/>
            </a:xfrm>
            <a:custGeom>
              <a:rect b="b" l="l" r="r" t="t"/>
              <a:pathLst>
                <a:path extrusionOk="0" h="474" w="627">
                  <a:moveTo>
                    <a:pt x="596" y="31"/>
                  </a:moveTo>
                  <a:cubicBezTo>
                    <a:pt x="565" y="0"/>
                    <a:pt x="517" y="0"/>
                    <a:pt x="489" y="31"/>
                  </a:cubicBezTo>
                  <a:cubicBezTo>
                    <a:pt x="236" y="281"/>
                    <a:pt x="236" y="281"/>
                    <a:pt x="236" y="281"/>
                  </a:cubicBezTo>
                  <a:cubicBezTo>
                    <a:pt x="139" y="184"/>
                    <a:pt x="139" y="184"/>
                    <a:pt x="139" y="184"/>
                  </a:cubicBezTo>
                  <a:cubicBezTo>
                    <a:pt x="108" y="153"/>
                    <a:pt x="60" y="153"/>
                    <a:pt x="31" y="184"/>
                  </a:cubicBezTo>
                  <a:cubicBezTo>
                    <a:pt x="0" y="215"/>
                    <a:pt x="0" y="262"/>
                    <a:pt x="31" y="291"/>
                  </a:cubicBezTo>
                  <a:cubicBezTo>
                    <a:pt x="184" y="443"/>
                    <a:pt x="184" y="443"/>
                    <a:pt x="184" y="443"/>
                  </a:cubicBezTo>
                  <a:cubicBezTo>
                    <a:pt x="215" y="474"/>
                    <a:pt x="262" y="474"/>
                    <a:pt x="291" y="443"/>
                  </a:cubicBezTo>
                  <a:cubicBezTo>
                    <a:pt x="596" y="138"/>
                    <a:pt x="596" y="138"/>
                    <a:pt x="596" y="138"/>
                  </a:cubicBezTo>
                  <a:cubicBezTo>
                    <a:pt x="627" y="110"/>
                    <a:pt x="627" y="60"/>
                    <a:pt x="596" y="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9" name="Google Shape;619;p48"/>
          <p:cNvSpPr/>
          <p:nvPr/>
        </p:nvSpPr>
        <p:spPr>
          <a:xfrm>
            <a:off x="2501344" y="3327050"/>
            <a:ext cx="471039" cy="400938"/>
          </a:xfrm>
          <a:custGeom>
            <a:rect b="b" l="l" r="r" t="t"/>
            <a:pathLst>
              <a:path extrusionOk="0" h="2238" w="2367">
                <a:moveTo>
                  <a:pt x="817" y="2026"/>
                </a:moveTo>
                <a:cubicBezTo>
                  <a:pt x="817" y="1962"/>
                  <a:pt x="817" y="1962"/>
                  <a:pt x="817" y="1962"/>
                </a:cubicBezTo>
                <a:cubicBezTo>
                  <a:pt x="817" y="1927"/>
                  <a:pt x="845" y="1899"/>
                  <a:pt x="879" y="1899"/>
                </a:cubicBezTo>
                <a:cubicBezTo>
                  <a:pt x="879" y="1899"/>
                  <a:pt x="879" y="1899"/>
                  <a:pt x="879" y="1899"/>
                </a:cubicBezTo>
                <a:cubicBezTo>
                  <a:pt x="1255" y="1899"/>
                  <a:pt x="1255" y="1899"/>
                  <a:pt x="1255" y="1899"/>
                </a:cubicBezTo>
                <a:cubicBezTo>
                  <a:pt x="1288" y="1901"/>
                  <a:pt x="1314" y="1928"/>
                  <a:pt x="1315" y="1962"/>
                </a:cubicBezTo>
                <a:cubicBezTo>
                  <a:pt x="1315" y="2026"/>
                  <a:pt x="1315" y="2026"/>
                  <a:pt x="1315" y="2026"/>
                </a:cubicBezTo>
                <a:cubicBezTo>
                  <a:pt x="1315" y="2076"/>
                  <a:pt x="1278" y="2119"/>
                  <a:pt x="1228" y="2126"/>
                </a:cubicBezTo>
                <a:cubicBezTo>
                  <a:pt x="1212" y="2183"/>
                  <a:pt x="1212" y="2183"/>
                  <a:pt x="1212" y="2183"/>
                </a:cubicBezTo>
                <a:cubicBezTo>
                  <a:pt x="1204" y="2215"/>
                  <a:pt x="1176" y="2237"/>
                  <a:pt x="1144" y="2237"/>
                </a:cubicBezTo>
                <a:cubicBezTo>
                  <a:pt x="988" y="2237"/>
                  <a:pt x="988" y="2237"/>
                  <a:pt x="988" y="2237"/>
                </a:cubicBezTo>
                <a:cubicBezTo>
                  <a:pt x="956" y="2238"/>
                  <a:pt x="927" y="2216"/>
                  <a:pt x="919" y="2184"/>
                </a:cubicBezTo>
                <a:cubicBezTo>
                  <a:pt x="904" y="2127"/>
                  <a:pt x="904" y="2127"/>
                  <a:pt x="904" y="2127"/>
                </a:cubicBezTo>
                <a:cubicBezTo>
                  <a:pt x="854" y="2119"/>
                  <a:pt x="817" y="2076"/>
                  <a:pt x="817" y="2026"/>
                </a:cubicBezTo>
                <a:close/>
                <a:moveTo>
                  <a:pt x="987" y="82"/>
                </a:moveTo>
                <a:cubicBezTo>
                  <a:pt x="987" y="296"/>
                  <a:pt x="987" y="296"/>
                  <a:pt x="987" y="296"/>
                </a:cubicBezTo>
                <a:cubicBezTo>
                  <a:pt x="987" y="342"/>
                  <a:pt x="1023" y="379"/>
                  <a:pt x="1069" y="379"/>
                </a:cubicBezTo>
                <a:cubicBezTo>
                  <a:pt x="1114" y="379"/>
                  <a:pt x="1151" y="342"/>
                  <a:pt x="1151" y="296"/>
                </a:cubicBezTo>
                <a:cubicBezTo>
                  <a:pt x="1151" y="82"/>
                  <a:pt x="1151" y="82"/>
                  <a:pt x="1151" y="82"/>
                </a:cubicBezTo>
                <a:cubicBezTo>
                  <a:pt x="1151" y="37"/>
                  <a:pt x="1114" y="0"/>
                  <a:pt x="1069" y="0"/>
                </a:cubicBezTo>
                <a:cubicBezTo>
                  <a:pt x="1023" y="0"/>
                  <a:pt x="987" y="37"/>
                  <a:pt x="987" y="82"/>
                </a:cubicBezTo>
                <a:close/>
                <a:moveTo>
                  <a:pt x="296" y="1150"/>
                </a:moveTo>
                <a:cubicBezTo>
                  <a:pt x="341" y="1150"/>
                  <a:pt x="377" y="1113"/>
                  <a:pt x="378" y="1068"/>
                </a:cubicBezTo>
                <a:cubicBezTo>
                  <a:pt x="378" y="1023"/>
                  <a:pt x="341" y="986"/>
                  <a:pt x="296" y="986"/>
                </a:cubicBezTo>
                <a:cubicBezTo>
                  <a:pt x="296" y="986"/>
                  <a:pt x="296" y="986"/>
                  <a:pt x="296" y="986"/>
                </a:cubicBezTo>
                <a:cubicBezTo>
                  <a:pt x="82" y="986"/>
                  <a:pt x="82" y="986"/>
                  <a:pt x="82" y="986"/>
                </a:cubicBezTo>
                <a:cubicBezTo>
                  <a:pt x="36" y="986"/>
                  <a:pt x="0" y="1023"/>
                  <a:pt x="0" y="1068"/>
                </a:cubicBezTo>
                <a:cubicBezTo>
                  <a:pt x="0" y="1113"/>
                  <a:pt x="36" y="1150"/>
                  <a:pt x="82" y="1150"/>
                </a:cubicBezTo>
                <a:lnTo>
                  <a:pt x="296" y="1150"/>
                </a:lnTo>
                <a:close/>
                <a:moveTo>
                  <a:pt x="286" y="1766"/>
                </a:moveTo>
                <a:cubicBezTo>
                  <a:pt x="286" y="1812"/>
                  <a:pt x="322" y="1849"/>
                  <a:pt x="367" y="1850"/>
                </a:cubicBezTo>
                <a:cubicBezTo>
                  <a:pt x="390" y="1850"/>
                  <a:pt x="411" y="1841"/>
                  <a:pt x="427" y="1826"/>
                </a:cubicBezTo>
                <a:cubicBezTo>
                  <a:pt x="578" y="1675"/>
                  <a:pt x="578" y="1675"/>
                  <a:pt x="578" y="1675"/>
                </a:cubicBezTo>
                <a:cubicBezTo>
                  <a:pt x="611" y="1643"/>
                  <a:pt x="612" y="1591"/>
                  <a:pt x="580" y="1558"/>
                </a:cubicBezTo>
                <a:cubicBezTo>
                  <a:pt x="579" y="1557"/>
                  <a:pt x="579" y="1556"/>
                  <a:pt x="578" y="1556"/>
                </a:cubicBezTo>
                <a:cubicBezTo>
                  <a:pt x="546" y="1525"/>
                  <a:pt x="495" y="1525"/>
                  <a:pt x="463" y="1556"/>
                </a:cubicBezTo>
                <a:cubicBezTo>
                  <a:pt x="311" y="1707"/>
                  <a:pt x="311" y="1707"/>
                  <a:pt x="311" y="1707"/>
                </a:cubicBezTo>
                <a:cubicBezTo>
                  <a:pt x="295" y="1723"/>
                  <a:pt x="286" y="1744"/>
                  <a:pt x="286" y="1766"/>
                </a:cubicBezTo>
                <a:close/>
                <a:moveTo>
                  <a:pt x="1674" y="580"/>
                </a:moveTo>
                <a:cubicBezTo>
                  <a:pt x="1826" y="428"/>
                  <a:pt x="1826" y="428"/>
                  <a:pt x="1826" y="428"/>
                </a:cubicBezTo>
                <a:cubicBezTo>
                  <a:pt x="1858" y="396"/>
                  <a:pt x="1859" y="344"/>
                  <a:pt x="1828" y="311"/>
                </a:cubicBezTo>
                <a:cubicBezTo>
                  <a:pt x="1827" y="310"/>
                  <a:pt x="1826" y="310"/>
                  <a:pt x="1826" y="309"/>
                </a:cubicBezTo>
                <a:cubicBezTo>
                  <a:pt x="1793" y="276"/>
                  <a:pt x="1740" y="276"/>
                  <a:pt x="1707" y="309"/>
                </a:cubicBezTo>
                <a:cubicBezTo>
                  <a:pt x="1556" y="460"/>
                  <a:pt x="1556" y="460"/>
                  <a:pt x="1556" y="460"/>
                </a:cubicBezTo>
                <a:cubicBezTo>
                  <a:pt x="1540" y="475"/>
                  <a:pt x="1532" y="497"/>
                  <a:pt x="1532" y="519"/>
                </a:cubicBezTo>
                <a:cubicBezTo>
                  <a:pt x="1531" y="542"/>
                  <a:pt x="1541" y="565"/>
                  <a:pt x="1558" y="581"/>
                </a:cubicBezTo>
                <a:cubicBezTo>
                  <a:pt x="1574" y="595"/>
                  <a:pt x="1595" y="604"/>
                  <a:pt x="1617" y="605"/>
                </a:cubicBezTo>
                <a:cubicBezTo>
                  <a:pt x="1638" y="604"/>
                  <a:pt x="1659" y="595"/>
                  <a:pt x="1674" y="580"/>
                </a:cubicBezTo>
                <a:close/>
                <a:moveTo>
                  <a:pt x="463" y="580"/>
                </a:moveTo>
                <a:cubicBezTo>
                  <a:pt x="496" y="612"/>
                  <a:pt x="548" y="611"/>
                  <a:pt x="580" y="578"/>
                </a:cubicBezTo>
                <a:cubicBezTo>
                  <a:pt x="612" y="545"/>
                  <a:pt x="611" y="493"/>
                  <a:pt x="578" y="461"/>
                </a:cubicBezTo>
                <a:cubicBezTo>
                  <a:pt x="578" y="461"/>
                  <a:pt x="578" y="461"/>
                  <a:pt x="578" y="461"/>
                </a:cubicBezTo>
                <a:cubicBezTo>
                  <a:pt x="427" y="310"/>
                  <a:pt x="427" y="310"/>
                  <a:pt x="427" y="310"/>
                </a:cubicBezTo>
                <a:cubicBezTo>
                  <a:pt x="395" y="277"/>
                  <a:pt x="341" y="277"/>
                  <a:pt x="308" y="310"/>
                </a:cubicBezTo>
                <a:cubicBezTo>
                  <a:pt x="275" y="343"/>
                  <a:pt x="275" y="396"/>
                  <a:pt x="308" y="429"/>
                </a:cubicBezTo>
                <a:lnTo>
                  <a:pt x="463" y="580"/>
                </a:lnTo>
                <a:close/>
                <a:moveTo>
                  <a:pt x="911" y="1802"/>
                </a:moveTo>
                <a:cubicBezTo>
                  <a:pt x="1000" y="1802"/>
                  <a:pt x="1000" y="1802"/>
                  <a:pt x="1000" y="1802"/>
                </a:cubicBezTo>
                <a:cubicBezTo>
                  <a:pt x="1000" y="1317"/>
                  <a:pt x="1000" y="1317"/>
                  <a:pt x="1000" y="1317"/>
                </a:cubicBezTo>
                <a:cubicBezTo>
                  <a:pt x="853" y="1171"/>
                  <a:pt x="853" y="1171"/>
                  <a:pt x="853" y="1171"/>
                </a:cubicBezTo>
                <a:cubicBezTo>
                  <a:pt x="828" y="1144"/>
                  <a:pt x="829" y="1103"/>
                  <a:pt x="856" y="1077"/>
                </a:cubicBezTo>
                <a:cubicBezTo>
                  <a:pt x="882" y="1053"/>
                  <a:pt x="921" y="1053"/>
                  <a:pt x="947" y="1077"/>
                </a:cubicBezTo>
                <a:cubicBezTo>
                  <a:pt x="1066" y="1196"/>
                  <a:pt x="1066" y="1196"/>
                  <a:pt x="1066" y="1196"/>
                </a:cubicBezTo>
                <a:cubicBezTo>
                  <a:pt x="1185" y="1077"/>
                  <a:pt x="1185" y="1077"/>
                  <a:pt x="1185" y="1077"/>
                </a:cubicBezTo>
                <a:cubicBezTo>
                  <a:pt x="1212" y="1052"/>
                  <a:pt x="1254" y="1053"/>
                  <a:pt x="1279" y="1080"/>
                </a:cubicBezTo>
                <a:cubicBezTo>
                  <a:pt x="1303" y="1106"/>
                  <a:pt x="1303" y="1145"/>
                  <a:pt x="1279" y="1171"/>
                </a:cubicBezTo>
                <a:cubicBezTo>
                  <a:pt x="1132" y="1317"/>
                  <a:pt x="1132" y="1317"/>
                  <a:pt x="1132" y="1317"/>
                </a:cubicBezTo>
                <a:cubicBezTo>
                  <a:pt x="1132" y="1802"/>
                  <a:pt x="1132" y="1802"/>
                  <a:pt x="1132" y="1802"/>
                </a:cubicBezTo>
                <a:cubicBezTo>
                  <a:pt x="1221" y="1802"/>
                  <a:pt x="1221" y="1802"/>
                  <a:pt x="1221" y="1802"/>
                </a:cubicBezTo>
                <a:cubicBezTo>
                  <a:pt x="1292" y="1801"/>
                  <a:pt x="1352" y="1750"/>
                  <a:pt x="1364" y="1680"/>
                </a:cubicBezTo>
                <a:cubicBezTo>
                  <a:pt x="1376" y="1598"/>
                  <a:pt x="1413" y="1523"/>
                  <a:pt x="1471" y="1464"/>
                </a:cubicBezTo>
                <a:cubicBezTo>
                  <a:pt x="1686" y="1242"/>
                  <a:pt x="1680" y="887"/>
                  <a:pt x="1458" y="672"/>
                </a:cubicBezTo>
                <a:cubicBezTo>
                  <a:pt x="1352" y="569"/>
                  <a:pt x="1211" y="513"/>
                  <a:pt x="1063" y="514"/>
                </a:cubicBezTo>
                <a:cubicBezTo>
                  <a:pt x="1059" y="514"/>
                  <a:pt x="1059" y="514"/>
                  <a:pt x="1059" y="514"/>
                </a:cubicBezTo>
                <a:cubicBezTo>
                  <a:pt x="750" y="516"/>
                  <a:pt x="501" y="769"/>
                  <a:pt x="503" y="1079"/>
                </a:cubicBezTo>
                <a:cubicBezTo>
                  <a:pt x="504" y="1222"/>
                  <a:pt x="561" y="1360"/>
                  <a:pt x="661" y="1464"/>
                </a:cubicBezTo>
                <a:cubicBezTo>
                  <a:pt x="718" y="1523"/>
                  <a:pt x="755" y="1598"/>
                  <a:pt x="768" y="1679"/>
                </a:cubicBezTo>
                <a:cubicBezTo>
                  <a:pt x="778" y="1751"/>
                  <a:pt x="839" y="1803"/>
                  <a:pt x="911" y="1802"/>
                </a:cubicBezTo>
                <a:close/>
                <a:moveTo>
                  <a:pt x="1878" y="1044"/>
                </a:moveTo>
                <a:cubicBezTo>
                  <a:pt x="1467" y="1930"/>
                  <a:pt x="1467" y="1930"/>
                  <a:pt x="1467" y="1930"/>
                </a:cubicBezTo>
                <a:cubicBezTo>
                  <a:pt x="1463" y="2210"/>
                  <a:pt x="1463" y="2210"/>
                  <a:pt x="1463" y="2210"/>
                </a:cubicBezTo>
                <a:cubicBezTo>
                  <a:pt x="1462" y="2224"/>
                  <a:pt x="1474" y="2237"/>
                  <a:pt x="1489" y="2237"/>
                </a:cubicBezTo>
                <a:cubicBezTo>
                  <a:pt x="1495" y="2237"/>
                  <a:pt x="1502" y="2235"/>
                  <a:pt x="1507" y="2230"/>
                </a:cubicBezTo>
                <a:cubicBezTo>
                  <a:pt x="1718" y="2047"/>
                  <a:pt x="1718" y="2047"/>
                  <a:pt x="1718" y="2047"/>
                </a:cubicBezTo>
                <a:cubicBezTo>
                  <a:pt x="2129" y="1161"/>
                  <a:pt x="2129" y="1161"/>
                  <a:pt x="2129" y="1161"/>
                </a:cubicBezTo>
                <a:lnTo>
                  <a:pt x="1878" y="1044"/>
                </a:lnTo>
                <a:close/>
                <a:moveTo>
                  <a:pt x="2313" y="1055"/>
                </a:moveTo>
                <a:cubicBezTo>
                  <a:pt x="2296" y="1033"/>
                  <a:pt x="2274" y="1016"/>
                  <a:pt x="2249" y="1005"/>
                </a:cubicBezTo>
                <a:cubicBezTo>
                  <a:pt x="2249" y="1005"/>
                  <a:pt x="2249" y="1005"/>
                  <a:pt x="2249" y="1005"/>
                </a:cubicBezTo>
                <a:cubicBezTo>
                  <a:pt x="2213" y="988"/>
                  <a:pt x="2213" y="988"/>
                  <a:pt x="2213" y="988"/>
                </a:cubicBezTo>
                <a:cubicBezTo>
                  <a:pt x="2222" y="970"/>
                  <a:pt x="2222" y="970"/>
                  <a:pt x="2222" y="970"/>
                </a:cubicBezTo>
                <a:cubicBezTo>
                  <a:pt x="2257" y="895"/>
                  <a:pt x="2257" y="895"/>
                  <a:pt x="2257" y="895"/>
                </a:cubicBezTo>
                <a:cubicBezTo>
                  <a:pt x="2280" y="846"/>
                  <a:pt x="2258" y="787"/>
                  <a:pt x="2209" y="764"/>
                </a:cubicBezTo>
                <a:cubicBezTo>
                  <a:pt x="2209" y="764"/>
                  <a:pt x="2209" y="764"/>
                  <a:pt x="2209" y="764"/>
                </a:cubicBezTo>
                <a:cubicBezTo>
                  <a:pt x="2135" y="730"/>
                  <a:pt x="2135" y="730"/>
                  <a:pt x="2135" y="730"/>
                </a:cubicBezTo>
                <a:cubicBezTo>
                  <a:pt x="2086" y="707"/>
                  <a:pt x="2028" y="728"/>
                  <a:pt x="2005" y="778"/>
                </a:cubicBezTo>
                <a:cubicBezTo>
                  <a:pt x="1970" y="852"/>
                  <a:pt x="1970" y="852"/>
                  <a:pt x="1970" y="852"/>
                </a:cubicBezTo>
                <a:cubicBezTo>
                  <a:pt x="1970" y="852"/>
                  <a:pt x="1970" y="852"/>
                  <a:pt x="1970" y="852"/>
                </a:cubicBezTo>
                <a:cubicBezTo>
                  <a:pt x="1921" y="958"/>
                  <a:pt x="1921" y="958"/>
                  <a:pt x="1921" y="958"/>
                </a:cubicBezTo>
                <a:cubicBezTo>
                  <a:pt x="2173" y="1075"/>
                  <a:pt x="2173" y="1075"/>
                  <a:pt x="2173" y="1075"/>
                </a:cubicBezTo>
                <a:cubicBezTo>
                  <a:pt x="2208" y="1091"/>
                  <a:pt x="2208" y="1091"/>
                  <a:pt x="2208" y="1091"/>
                </a:cubicBezTo>
                <a:cubicBezTo>
                  <a:pt x="2208" y="1091"/>
                  <a:pt x="2208" y="1091"/>
                  <a:pt x="2208" y="1091"/>
                </a:cubicBezTo>
                <a:cubicBezTo>
                  <a:pt x="2232" y="1103"/>
                  <a:pt x="2250" y="1126"/>
                  <a:pt x="2256" y="1152"/>
                </a:cubicBezTo>
                <a:cubicBezTo>
                  <a:pt x="2260" y="1172"/>
                  <a:pt x="2258" y="1193"/>
                  <a:pt x="2249" y="1212"/>
                </a:cubicBezTo>
                <a:cubicBezTo>
                  <a:pt x="2001" y="1747"/>
                  <a:pt x="2001" y="1747"/>
                  <a:pt x="2001" y="1747"/>
                </a:cubicBezTo>
                <a:cubicBezTo>
                  <a:pt x="2001" y="1748"/>
                  <a:pt x="2001" y="1748"/>
                  <a:pt x="2001" y="1748"/>
                </a:cubicBezTo>
                <a:cubicBezTo>
                  <a:pt x="1976" y="1805"/>
                  <a:pt x="2063" y="1843"/>
                  <a:pt x="2090" y="1786"/>
                </a:cubicBezTo>
                <a:cubicBezTo>
                  <a:pt x="2338" y="1250"/>
                  <a:pt x="2338" y="1250"/>
                  <a:pt x="2338" y="1250"/>
                </a:cubicBezTo>
                <a:cubicBezTo>
                  <a:pt x="2367" y="1186"/>
                  <a:pt x="2358" y="1110"/>
                  <a:pt x="2313" y="105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48"/>
          <p:cNvSpPr/>
          <p:nvPr/>
        </p:nvSpPr>
        <p:spPr>
          <a:xfrm>
            <a:off x="3770056" y="5162900"/>
            <a:ext cx="414706" cy="317068"/>
          </a:xfrm>
          <a:custGeom>
            <a:rect b="b" l="l" r="r" t="t"/>
            <a:pathLst>
              <a:path extrusionOk="0" h="1978" w="2284">
                <a:moveTo>
                  <a:pt x="2161" y="1590"/>
                </a:moveTo>
                <a:cubicBezTo>
                  <a:pt x="1366" y="213"/>
                  <a:pt x="1366" y="213"/>
                  <a:pt x="1366" y="213"/>
                </a:cubicBezTo>
                <a:cubicBezTo>
                  <a:pt x="1243" y="0"/>
                  <a:pt x="1041" y="0"/>
                  <a:pt x="918" y="213"/>
                </a:cubicBezTo>
                <a:cubicBezTo>
                  <a:pt x="123" y="1590"/>
                  <a:pt x="123" y="1590"/>
                  <a:pt x="123" y="1590"/>
                </a:cubicBezTo>
                <a:cubicBezTo>
                  <a:pt x="0" y="1803"/>
                  <a:pt x="101" y="1978"/>
                  <a:pt x="347" y="1978"/>
                </a:cubicBezTo>
                <a:cubicBezTo>
                  <a:pt x="1937" y="1978"/>
                  <a:pt x="1937" y="1978"/>
                  <a:pt x="1937" y="1978"/>
                </a:cubicBezTo>
                <a:cubicBezTo>
                  <a:pt x="2183" y="1978"/>
                  <a:pt x="2284" y="1803"/>
                  <a:pt x="2161" y="1590"/>
                </a:cubicBezTo>
                <a:close/>
                <a:moveTo>
                  <a:pt x="1023" y="646"/>
                </a:moveTo>
                <a:cubicBezTo>
                  <a:pt x="1023" y="581"/>
                  <a:pt x="1076" y="527"/>
                  <a:pt x="1142" y="527"/>
                </a:cubicBezTo>
                <a:cubicBezTo>
                  <a:pt x="1208" y="527"/>
                  <a:pt x="1261" y="581"/>
                  <a:pt x="1261" y="646"/>
                </a:cubicBezTo>
                <a:cubicBezTo>
                  <a:pt x="1261" y="1179"/>
                  <a:pt x="1261" y="1179"/>
                  <a:pt x="1261" y="1179"/>
                </a:cubicBezTo>
                <a:cubicBezTo>
                  <a:pt x="1261" y="1245"/>
                  <a:pt x="1208" y="1298"/>
                  <a:pt x="1142" y="1298"/>
                </a:cubicBezTo>
                <a:cubicBezTo>
                  <a:pt x="1076" y="1298"/>
                  <a:pt x="1023" y="1245"/>
                  <a:pt x="1023" y="1179"/>
                </a:cubicBezTo>
                <a:lnTo>
                  <a:pt x="1023" y="646"/>
                </a:lnTo>
                <a:close/>
                <a:moveTo>
                  <a:pt x="1142" y="1730"/>
                </a:moveTo>
                <a:cubicBezTo>
                  <a:pt x="1063" y="1730"/>
                  <a:pt x="998" y="1665"/>
                  <a:pt x="998" y="1586"/>
                </a:cubicBezTo>
                <a:cubicBezTo>
                  <a:pt x="998" y="1506"/>
                  <a:pt x="1063" y="1442"/>
                  <a:pt x="1142" y="1442"/>
                </a:cubicBezTo>
                <a:cubicBezTo>
                  <a:pt x="1221" y="1442"/>
                  <a:pt x="1286" y="1506"/>
                  <a:pt x="1286" y="1586"/>
                </a:cubicBezTo>
                <a:cubicBezTo>
                  <a:pt x="1286" y="1665"/>
                  <a:pt x="1221" y="1730"/>
                  <a:pt x="1142" y="173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21" name="Google Shape;621;p48"/>
          <p:cNvGrpSpPr/>
          <p:nvPr/>
        </p:nvGrpSpPr>
        <p:grpSpPr>
          <a:xfrm>
            <a:off x="5291783" y="5111046"/>
            <a:ext cx="406437" cy="351204"/>
            <a:chOff x="6043822" y="5195154"/>
            <a:chExt cx="359806" cy="351485"/>
          </a:xfrm>
        </p:grpSpPr>
        <p:sp>
          <p:nvSpPr>
            <p:cNvPr id="622" name="Google Shape;622;p48"/>
            <p:cNvSpPr/>
            <p:nvPr/>
          </p:nvSpPr>
          <p:spPr>
            <a:xfrm>
              <a:off x="6198717" y="5293906"/>
              <a:ext cx="49468" cy="493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3" name="Google Shape;623;p48"/>
            <p:cNvSpPr/>
            <p:nvPr/>
          </p:nvSpPr>
          <p:spPr>
            <a:xfrm>
              <a:off x="6133431" y="5479067"/>
              <a:ext cx="180040" cy="67572"/>
            </a:xfrm>
            <a:custGeom>
              <a:rect b="b" l="l" r="r" t="t"/>
              <a:pathLst>
                <a:path extrusionOk="0" h="326" w="866">
                  <a:moveTo>
                    <a:pt x="866" y="326"/>
                  </a:moveTo>
                  <a:cubicBezTo>
                    <a:pt x="0" y="326"/>
                    <a:pt x="0" y="326"/>
                    <a:pt x="0" y="326"/>
                  </a:cubicBezTo>
                  <a:cubicBezTo>
                    <a:pt x="0" y="326"/>
                    <a:pt x="0" y="326"/>
                    <a:pt x="0" y="326"/>
                  </a:cubicBezTo>
                  <a:cubicBezTo>
                    <a:pt x="0" y="148"/>
                    <a:pt x="145" y="0"/>
                    <a:pt x="326" y="0"/>
                  </a:cubicBezTo>
                  <a:cubicBezTo>
                    <a:pt x="543" y="0"/>
                    <a:pt x="543" y="0"/>
                    <a:pt x="543" y="0"/>
                  </a:cubicBezTo>
                  <a:cubicBezTo>
                    <a:pt x="721" y="0"/>
                    <a:pt x="866" y="145"/>
                    <a:pt x="866" y="32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4" name="Google Shape;624;p48"/>
            <p:cNvSpPr/>
            <p:nvPr/>
          </p:nvSpPr>
          <p:spPr>
            <a:xfrm>
              <a:off x="6043822" y="5479067"/>
              <a:ext cx="130115" cy="67206"/>
            </a:xfrm>
            <a:custGeom>
              <a:rect b="b" l="l" r="r" t="t"/>
              <a:pathLst>
                <a:path extrusionOk="0" h="324" w="626">
                  <a:moveTo>
                    <a:pt x="626" y="12"/>
                  </a:moveTo>
                  <a:cubicBezTo>
                    <a:pt x="597" y="5"/>
                    <a:pt x="569" y="0"/>
                    <a:pt x="540" y="0"/>
                  </a:cubicBezTo>
                  <a:cubicBezTo>
                    <a:pt x="323" y="0"/>
                    <a:pt x="323" y="0"/>
                    <a:pt x="323" y="0"/>
                  </a:cubicBezTo>
                  <a:cubicBezTo>
                    <a:pt x="202" y="0"/>
                    <a:pt x="97" y="67"/>
                    <a:pt x="40" y="164"/>
                  </a:cubicBezTo>
                  <a:cubicBezTo>
                    <a:pt x="0" y="236"/>
                    <a:pt x="54" y="324"/>
                    <a:pt x="135" y="324"/>
                  </a:cubicBezTo>
                  <a:cubicBezTo>
                    <a:pt x="388" y="324"/>
                    <a:pt x="388" y="324"/>
                    <a:pt x="388" y="324"/>
                  </a:cubicBezTo>
                  <a:cubicBezTo>
                    <a:pt x="388" y="176"/>
                    <a:pt x="488" y="50"/>
                    <a:pt x="626" y="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5" name="Google Shape;625;p48"/>
            <p:cNvSpPr/>
            <p:nvPr/>
          </p:nvSpPr>
          <p:spPr>
            <a:xfrm>
              <a:off x="6273330" y="5479067"/>
              <a:ext cx="130298" cy="67572"/>
            </a:xfrm>
            <a:custGeom>
              <a:rect b="b" l="l" r="r" t="t"/>
              <a:pathLst>
                <a:path extrusionOk="0" h="326" w="627">
                  <a:moveTo>
                    <a:pt x="303" y="0"/>
                  </a:moveTo>
                  <a:cubicBezTo>
                    <a:pt x="86" y="0"/>
                    <a:pt x="86" y="0"/>
                    <a:pt x="86" y="0"/>
                  </a:cubicBezTo>
                  <a:cubicBezTo>
                    <a:pt x="55" y="0"/>
                    <a:pt x="27" y="5"/>
                    <a:pt x="0" y="12"/>
                  </a:cubicBezTo>
                  <a:cubicBezTo>
                    <a:pt x="139" y="50"/>
                    <a:pt x="239" y="176"/>
                    <a:pt x="239" y="326"/>
                  </a:cubicBezTo>
                  <a:cubicBezTo>
                    <a:pt x="491" y="326"/>
                    <a:pt x="491" y="326"/>
                    <a:pt x="491" y="326"/>
                  </a:cubicBezTo>
                  <a:cubicBezTo>
                    <a:pt x="574" y="326"/>
                    <a:pt x="627" y="238"/>
                    <a:pt x="586" y="167"/>
                  </a:cubicBezTo>
                  <a:cubicBezTo>
                    <a:pt x="529" y="67"/>
                    <a:pt x="424" y="0"/>
                    <a:pt x="3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48"/>
            <p:cNvSpPr/>
            <p:nvPr/>
          </p:nvSpPr>
          <p:spPr>
            <a:xfrm>
              <a:off x="6094753" y="5395127"/>
              <a:ext cx="79185" cy="790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48"/>
            <p:cNvSpPr/>
            <p:nvPr/>
          </p:nvSpPr>
          <p:spPr>
            <a:xfrm>
              <a:off x="6272873" y="5395127"/>
              <a:ext cx="79185" cy="790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8" name="Google Shape;628;p48"/>
            <p:cNvSpPr/>
            <p:nvPr/>
          </p:nvSpPr>
          <p:spPr>
            <a:xfrm>
              <a:off x="6099782" y="5195154"/>
              <a:ext cx="247338" cy="188727"/>
            </a:xfrm>
            <a:custGeom>
              <a:rect b="b" l="l" r="r" t="t"/>
              <a:pathLst>
                <a:path extrusionOk="0" h="910" w="1190">
                  <a:moveTo>
                    <a:pt x="595" y="95"/>
                  </a:moveTo>
                  <a:cubicBezTo>
                    <a:pt x="871" y="95"/>
                    <a:pt x="1095" y="319"/>
                    <a:pt x="1095" y="595"/>
                  </a:cubicBezTo>
                  <a:cubicBezTo>
                    <a:pt x="1095" y="714"/>
                    <a:pt x="1052" y="824"/>
                    <a:pt x="983" y="910"/>
                  </a:cubicBezTo>
                  <a:cubicBezTo>
                    <a:pt x="1009" y="898"/>
                    <a:pt x="1040" y="893"/>
                    <a:pt x="1071" y="893"/>
                  </a:cubicBezTo>
                  <a:cubicBezTo>
                    <a:pt x="1083" y="893"/>
                    <a:pt x="1097" y="895"/>
                    <a:pt x="1109" y="895"/>
                  </a:cubicBezTo>
                  <a:cubicBezTo>
                    <a:pt x="1162" y="807"/>
                    <a:pt x="1190" y="705"/>
                    <a:pt x="1190" y="595"/>
                  </a:cubicBezTo>
                  <a:cubicBezTo>
                    <a:pt x="1190" y="267"/>
                    <a:pt x="924" y="0"/>
                    <a:pt x="595" y="0"/>
                  </a:cubicBezTo>
                  <a:cubicBezTo>
                    <a:pt x="266" y="0"/>
                    <a:pt x="0" y="267"/>
                    <a:pt x="0" y="595"/>
                  </a:cubicBezTo>
                  <a:cubicBezTo>
                    <a:pt x="0" y="705"/>
                    <a:pt x="31" y="807"/>
                    <a:pt x="81" y="895"/>
                  </a:cubicBezTo>
                  <a:cubicBezTo>
                    <a:pt x="93" y="893"/>
                    <a:pt x="104" y="893"/>
                    <a:pt x="119" y="893"/>
                  </a:cubicBezTo>
                  <a:cubicBezTo>
                    <a:pt x="150" y="893"/>
                    <a:pt x="181" y="900"/>
                    <a:pt x="207" y="910"/>
                  </a:cubicBezTo>
                  <a:cubicBezTo>
                    <a:pt x="138" y="824"/>
                    <a:pt x="95" y="714"/>
                    <a:pt x="95" y="595"/>
                  </a:cubicBezTo>
                  <a:cubicBezTo>
                    <a:pt x="95" y="319"/>
                    <a:pt x="319" y="95"/>
                    <a:pt x="595" y="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9" name="Google Shape;629;p48"/>
            <p:cNvSpPr/>
            <p:nvPr/>
          </p:nvSpPr>
          <p:spPr>
            <a:xfrm>
              <a:off x="6149249" y="5244530"/>
              <a:ext cx="148403" cy="145202"/>
            </a:xfrm>
            <a:custGeom>
              <a:rect b="b" l="l" r="r" t="t"/>
              <a:pathLst>
                <a:path extrusionOk="0" h="700" w="714">
                  <a:moveTo>
                    <a:pt x="357" y="0"/>
                  </a:moveTo>
                  <a:cubicBezTo>
                    <a:pt x="159" y="0"/>
                    <a:pt x="0" y="160"/>
                    <a:pt x="0" y="357"/>
                  </a:cubicBezTo>
                  <a:cubicBezTo>
                    <a:pt x="0" y="522"/>
                    <a:pt x="112" y="660"/>
                    <a:pt x="262" y="700"/>
                  </a:cubicBezTo>
                  <a:cubicBezTo>
                    <a:pt x="290" y="686"/>
                    <a:pt x="321" y="679"/>
                    <a:pt x="357" y="679"/>
                  </a:cubicBezTo>
                  <a:cubicBezTo>
                    <a:pt x="393" y="679"/>
                    <a:pt x="424" y="686"/>
                    <a:pt x="452" y="700"/>
                  </a:cubicBezTo>
                  <a:cubicBezTo>
                    <a:pt x="602" y="660"/>
                    <a:pt x="714" y="522"/>
                    <a:pt x="714" y="357"/>
                  </a:cubicBezTo>
                  <a:cubicBezTo>
                    <a:pt x="714" y="160"/>
                    <a:pt x="555" y="0"/>
                    <a:pt x="357" y="0"/>
                  </a:cubicBezTo>
                  <a:close/>
                  <a:moveTo>
                    <a:pt x="357" y="619"/>
                  </a:moveTo>
                  <a:cubicBezTo>
                    <a:pt x="212" y="619"/>
                    <a:pt x="95" y="502"/>
                    <a:pt x="95" y="357"/>
                  </a:cubicBezTo>
                  <a:cubicBezTo>
                    <a:pt x="95" y="212"/>
                    <a:pt x="212" y="95"/>
                    <a:pt x="357" y="95"/>
                  </a:cubicBezTo>
                  <a:cubicBezTo>
                    <a:pt x="502" y="95"/>
                    <a:pt x="619" y="212"/>
                    <a:pt x="619" y="357"/>
                  </a:cubicBezTo>
                  <a:cubicBezTo>
                    <a:pt x="619" y="502"/>
                    <a:pt x="502" y="619"/>
                    <a:pt x="357" y="6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0" name="Google Shape;630;p48"/>
            <p:cNvSpPr/>
            <p:nvPr/>
          </p:nvSpPr>
          <p:spPr>
            <a:xfrm>
              <a:off x="6183904" y="5395127"/>
              <a:ext cx="79002" cy="790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31" name="Google Shape;631;p48"/>
          <p:cNvSpPr/>
          <p:nvPr/>
        </p:nvSpPr>
        <p:spPr>
          <a:xfrm>
            <a:off x="6810590" y="5162900"/>
            <a:ext cx="341394" cy="340334"/>
          </a:xfrm>
          <a:custGeom>
            <a:rect b="b" l="l" r="r" t="t"/>
            <a:pathLst>
              <a:path extrusionOk="0" h="2047" w="1812">
                <a:moveTo>
                  <a:pt x="0" y="1673"/>
                </a:moveTo>
                <a:cubicBezTo>
                  <a:pt x="6" y="1573"/>
                  <a:pt x="39" y="1446"/>
                  <a:pt x="172" y="1412"/>
                </a:cubicBezTo>
                <a:cubicBezTo>
                  <a:pt x="399" y="1354"/>
                  <a:pt x="584" y="1224"/>
                  <a:pt x="584" y="1224"/>
                </a:cubicBezTo>
                <a:cubicBezTo>
                  <a:pt x="755" y="1765"/>
                  <a:pt x="755" y="1765"/>
                  <a:pt x="755" y="1765"/>
                </a:cubicBezTo>
                <a:cubicBezTo>
                  <a:pt x="778" y="1839"/>
                  <a:pt x="778" y="1839"/>
                  <a:pt x="778" y="1839"/>
                </a:cubicBezTo>
                <a:cubicBezTo>
                  <a:pt x="855" y="1621"/>
                  <a:pt x="855" y="1621"/>
                  <a:pt x="855" y="1621"/>
                </a:cubicBezTo>
                <a:cubicBezTo>
                  <a:pt x="663" y="1353"/>
                  <a:pt x="906" y="1364"/>
                  <a:pt x="906" y="1364"/>
                </a:cubicBezTo>
                <a:cubicBezTo>
                  <a:pt x="906" y="1364"/>
                  <a:pt x="1149" y="1353"/>
                  <a:pt x="957" y="1621"/>
                </a:cubicBezTo>
                <a:cubicBezTo>
                  <a:pt x="1033" y="1837"/>
                  <a:pt x="1033" y="1837"/>
                  <a:pt x="1033" y="1837"/>
                </a:cubicBezTo>
                <a:cubicBezTo>
                  <a:pt x="1057" y="1764"/>
                  <a:pt x="1057" y="1764"/>
                  <a:pt x="1057" y="1764"/>
                </a:cubicBezTo>
                <a:cubicBezTo>
                  <a:pt x="1057" y="1765"/>
                  <a:pt x="1057" y="1765"/>
                  <a:pt x="1057" y="1765"/>
                </a:cubicBezTo>
                <a:cubicBezTo>
                  <a:pt x="1084" y="1680"/>
                  <a:pt x="1084" y="1680"/>
                  <a:pt x="1084" y="1680"/>
                </a:cubicBezTo>
                <a:cubicBezTo>
                  <a:pt x="1228" y="1224"/>
                  <a:pt x="1228" y="1224"/>
                  <a:pt x="1228" y="1224"/>
                </a:cubicBezTo>
                <a:cubicBezTo>
                  <a:pt x="1228" y="1224"/>
                  <a:pt x="1413" y="1354"/>
                  <a:pt x="1640" y="1412"/>
                </a:cubicBezTo>
                <a:cubicBezTo>
                  <a:pt x="1773" y="1445"/>
                  <a:pt x="1807" y="1573"/>
                  <a:pt x="1812" y="1673"/>
                </a:cubicBezTo>
                <a:cubicBezTo>
                  <a:pt x="1580" y="1904"/>
                  <a:pt x="1260" y="2047"/>
                  <a:pt x="906" y="2047"/>
                </a:cubicBezTo>
                <a:cubicBezTo>
                  <a:pt x="552" y="2047"/>
                  <a:pt x="232" y="1904"/>
                  <a:pt x="0" y="1673"/>
                </a:cubicBezTo>
                <a:close/>
                <a:moveTo>
                  <a:pt x="1368" y="785"/>
                </a:moveTo>
                <a:cubicBezTo>
                  <a:pt x="1328" y="927"/>
                  <a:pt x="1292" y="935"/>
                  <a:pt x="1270" y="920"/>
                </a:cubicBezTo>
                <a:cubicBezTo>
                  <a:pt x="1242" y="1073"/>
                  <a:pt x="1160" y="1270"/>
                  <a:pt x="894" y="1281"/>
                </a:cubicBezTo>
                <a:cubicBezTo>
                  <a:pt x="624" y="1260"/>
                  <a:pt x="539" y="1058"/>
                  <a:pt x="515" y="902"/>
                </a:cubicBezTo>
                <a:cubicBezTo>
                  <a:pt x="493" y="900"/>
                  <a:pt x="465" y="870"/>
                  <a:pt x="434" y="762"/>
                </a:cubicBezTo>
                <a:cubicBezTo>
                  <a:pt x="392" y="614"/>
                  <a:pt x="437" y="592"/>
                  <a:pt x="474" y="595"/>
                </a:cubicBezTo>
                <a:cubicBezTo>
                  <a:pt x="447" y="518"/>
                  <a:pt x="446" y="441"/>
                  <a:pt x="465" y="370"/>
                </a:cubicBezTo>
                <a:cubicBezTo>
                  <a:pt x="484" y="287"/>
                  <a:pt x="529" y="220"/>
                  <a:pt x="580" y="168"/>
                </a:cubicBezTo>
                <a:cubicBezTo>
                  <a:pt x="612" y="134"/>
                  <a:pt x="648" y="105"/>
                  <a:pt x="686" y="80"/>
                </a:cubicBezTo>
                <a:cubicBezTo>
                  <a:pt x="718" y="59"/>
                  <a:pt x="752" y="40"/>
                  <a:pt x="790" y="27"/>
                </a:cubicBezTo>
                <a:cubicBezTo>
                  <a:pt x="790" y="27"/>
                  <a:pt x="790" y="27"/>
                  <a:pt x="790" y="27"/>
                </a:cubicBezTo>
                <a:cubicBezTo>
                  <a:pt x="819" y="17"/>
                  <a:pt x="851" y="11"/>
                  <a:pt x="884" y="9"/>
                </a:cubicBezTo>
                <a:cubicBezTo>
                  <a:pt x="987" y="0"/>
                  <a:pt x="1064" y="26"/>
                  <a:pt x="1120" y="59"/>
                </a:cubicBezTo>
                <a:cubicBezTo>
                  <a:pt x="1203" y="105"/>
                  <a:pt x="1235" y="166"/>
                  <a:pt x="1235" y="166"/>
                </a:cubicBezTo>
                <a:cubicBezTo>
                  <a:pt x="1235" y="166"/>
                  <a:pt x="1445" y="181"/>
                  <a:pt x="1353" y="620"/>
                </a:cubicBezTo>
                <a:cubicBezTo>
                  <a:pt x="1381" y="630"/>
                  <a:pt x="1401" y="669"/>
                  <a:pt x="1368" y="785"/>
                </a:cubicBezTo>
                <a:close/>
                <a:moveTo>
                  <a:pt x="1209" y="554"/>
                </a:moveTo>
                <a:cubicBezTo>
                  <a:pt x="1159" y="523"/>
                  <a:pt x="1159" y="523"/>
                  <a:pt x="1159" y="523"/>
                </a:cubicBezTo>
                <a:cubicBezTo>
                  <a:pt x="1162" y="501"/>
                  <a:pt x="1161" y="478"/>
                  <a:pt x="1158" y="455"/>
                </a:cubicBezTo>
                <a:cubicBezTo>
                  <a:pt x="1208" y="424"/>
                  <a:pt x="1208" y="424"/>
                  <a:pt x="1208" y="424"/>
                </a:cubicBezTo>
                <a:cubicBezTo>
                  <a:pt x="1217" y="418"/>
                  <a:pt x="1221" y="406"/>
                  <a:pt x="1216" y="396"/>
                </a:cubicBezTo>
                <a:cubicBezTo>
                  <a:pt x="1205" y="369"/>
                  <a:pt x="1205" y="369"/>
                  <a:pt x="1205" y="369"/>
                </a:cubicBezTo>
                <a:cubicBezTo>
                  <a:pt x="1194" y="342"/>
                  <a:pt x="1194" y="342"/>
                  <a:pt x="1194" y="342"/>
                </a:cubicBezTo>
                <a:cubicBezTo>
                  <a:pt x="1189" y="333"/>
                  <a:pt x="1178" y="328"/>
                  <a:pt x="1168" y="330"/>
                </a:cubicBezTo>
                <a:cubicBezTo>
                  <a:pt x="1111" y="344"/>
                  <a:pt x="1111" y="344"/>
                  <a:pt x="1111" y="344"/>
                </a:cubicBezTo>
                <a:cubicBezTo>
                  <a:pt x="1097" y="325"/>
                  <a:pt x="1080" y="309"/>
                  <a:pt x="1062" y="296"/>
                </a:cubicBezTo>
                <a:cubicBezTo>
                  <a:pt x="1075" y="238"/>
                  <a:pt x="1075" y="238"/>
                  <a:pt x="1075" y="238"/>
                </a:cubicBezTo>
                <a:cubicBezTo>
                  <a:pt x="1077" y="228"/>
                  <a:pt x="1072" y="217"/>
                  <a:pt x="1062" y="213"/>
                </a:cubicBezTo>
                <a:cubicBezTo>
                  <a:pt x="1035" y="202"/>
                  <a:pt x="1035" y="202"/>
                  <a:pt x="1035" y="202"/>
                </a:cubicBezTo>
                <a:cubicBezTo>
                  <a:pt x="1008" y="191"/>
                  <a:pt x="1008" y="191"/>
                  <a:pt x="1008" y="191"/>
                </a:cubicBezTo>
                <a:cubicBezTo>
                  <a:pt x="998" y="187"/>
                  <a:pt x="986" y="191"/>
                  <a:pt x="981" y="200"/>
                </a:cubicBezTo>
                <a:cubicBezTo>
                  <a:pt x="950" y="250"/>
                  <a:pt x="950" y="250"/>
                  <a:pt x="950" y="250"/>
                </a:cubicBezTo>
                <a:cubicBezTo>
                  <a:pt x="927" y="247"/>
                  <a:pt x="904" y="247"/>
                  <a:pt x="880" y="251"/>
                </a:cubicBezTo>
                <a:cubicBezTo>
                  <a:pt x="849" y="202"/>
                  <a:pt x="849" y="202"/>
                  <a:pt x="849" y="202"/>
                </a:cubicBezTo>
                <a:cubicBezTo>
                  <a:pt x="843" y="193"/>
                  <a:pt x="832" y="189"/>
                  <a:pt x="821" y="194"/>
                </a:cubicBezTo>
                <a:cubicBezTo>
                  <a:pt x="795" y="205"/>
                  <a:pt x="795" y="205"/>
                  <a:pt x="795" y="205"/>
                </a:cubicBezTo>
                <a:cubicBezTo>
                  <a:pt x="768" y="216"/>
                  <a:pt x="768" y="216"/>
                  <a:pt x="768" y="216"/>
                </a:cubicBezTo>
                <a:cubicBezTo>
                  <a:pt x="758" y="220"/>
                  <a:pt x="752" y="231"/>
                  <a:pt x="755" y="242"/>
                </a:cubicBezTo>
                <a:cubicBezTo>
                  <a:pt x="768" y="300"/>
                  <a:pt x="768" y="300"/>
                  <a:pt x="768" y="300"/>
                </a:cubicBezTo>
                <a:cubicBezTo>
                  <a:pt x="750" y="314"/>
                  <a:pt x="734" y="330"/>
                  <a:pt x="721" y="348"/>
                </a:cubicBezTo>
                <a:cubicBezTo>
                  <a:pt x="664" y="335"/>
                  <a:pt x="664" y="335"/>
                  <a:pt x="664" y="335"/>
                </a:cubicBezTo>
                <a:cubicBezTo>
                  <a:pt x="653" y="333"/>
                  <a:pt x="643" y="338"/>
                  <a:pt x="639" y="348"/>
                </a:cubicBezTo>
                <a:cubicBezTo>
                  <a:pt x="628" y="375"/>
                  <a:pt x="628" y="375"/>
                  <a:pt x="628" y="375"/>
                </a:cubicBezTo>
                <a:cubicBezTo>
                  <a:pt x="617" y="402"/>
                  <a:pt x="617" y="402"/>
                  <a:pt x="617" y="402"/>
                </a:cubicBezTo>
                <a:cubicBezTo>
                  <a:pt x="613" y="412"/>
                  <a:pt x="617" y="424"/>
                  <a:pt x="626" y="429"/>
                </a:cubicBezTo>
                <a:cubicBezTo>
                  <a:pt x="676" y="460"/>
                  <a:pt x="676" y="460"/>
                  <a:pt x="676" y="460"/>
                </a:cubicBezTo>
                <a:cubicBezTo>
                  <a:pt x="674" y="483"/>
                  <a:pt x="674" y="505"/>
                  <a:pt x="677" y="528"/>
                </a:cubicBezTo>
                <a:cubicBezTo>
                  <a:pt x="628" y="559"/>
                  <a:pt x="628" y="559"/>
                  <a:pt x="628" y="559"/>
                </a:cubicBezTo>
                <a:cubicBezTo>
                  <a:pt x="619" y="565"/>
                  <a:pt x="615" y="577"/>
                  <a:pt x="620" y="587"/>
                </a:cubicBezTo>
                <a:cubicBezTo>
                  <a:pt x="631" y="614"/>
                  <a:pt x="631" y="614"/>
                  <a:pt x="631" y="614"/>
                </a:cubicBezTo>
                <a:cubicBezTo>
                  <a:pt x="642" y="641"/>
                  <a:pt x="642" y="641"/>
                  <a:pt x="642" y="641"/>
                </a:cubicBezTo>
                <a:cubicBezTo>
                  <a:pt x="647" y="651"/>
                  <a:pt x="657" y="656"/>
                  <a:pt x="668" y="654"/>
                </a:cubicBezTo>
                <a:cubicBezTo>
                  <a:pt x="726" y="640"/>
                  <a:pt x="726" y="640"/>
                  <a:pt x="726" y="640"/>
                </a:cubicBezTo>
                <a:cubicBezTo>
                  <a:pt x="740" y="658"/>
                  <a:pt x="757" y="674"/>
                  <a:pt x="774" y="687"/>
                </a:cubicBezTo>
                <a:cubicBezTo>
                  <a:pt x="762" y="744"/>
                  <a:pt x="762" y="744"/>
                  <a:pt x="762" y="744"/>
                </a:cubicBezTo>
                <a:cubicBezTo>
                  <a:pt x="759" y="755"/>
                  <a:pt x="765" y="766"/>
                  <a:pt x="775" y="770"/>
                </a:cubicBezTo>
                <a:cubicBezTo>
                  <a:pt x="802" y="781"/>
                  <a:pt x="802" y="781"/>
                  <a:pt x="802" y="781"/>
                </a:cubicBezTo>
                <a:cubicBezTo>
                  <a:pt x="829" y="792"/>
                  <a:pt x="829" y="792"/>
                  <a:pt x="829" y="792"/>
                </a:cubicBezTo>
                <a:cubicBezTo>
                  <a:pt x="839" y="796"/>
                  <a:pt x="850" y="792"/>
                  <a:pt x="856" y="783"/>
                </a:cubicBezTo>
                <a:cubicBezTo>
                  <a:pt x="887" y="732"/>
                  <a:pt x="887" y="732"/>
                  <a:pt x="887" y="732"/>
                </a:cubicBezTo>
                <a:cubicBezTo>
                  <a:pt x="909" y="735"/>
                  <a:pt x="931" y="735"/>
                  <a:pt x="953" y="731"/>
                </a:cubicBezTo>
                <a:cubicBezTo>
                  <a:pt x="985" y="781"/>
                  <a:pt x="985" y="781"/>
                  <a:pt x="985" y="781"/>
                </a:cubicBezTo>
                <a:cubicBezTo>
                  <a:pt x="991" y="790"/>
                  <a:pt x="1002" y="794"/>
                  <a:pt x="1012" y="790"/>
                </a:cubicBezTo>
                <a:cubicBezTo>
                  <a:pt x="1039" y="778"/>
                  <a:pt x="1039" y="778"/>
                  <a:pt x="1039" y="778"/>
                </a:cubicBezTo>
                <a:cubicBezTo>
                  <a:pt x="1066" y="767"/>
                  <a:pt x="1066" y="767"/>
                  <a:pt x="1066" y="767"/>
                </a:cubicBezTo>
                <a:cubicBezTo>
                  <a:pt x="1076" y="763"/>
                  <a:pt x="1082" y="752"/>
                  <a:pt x="1079" y="741"/>
                </a:cubicBezTo>
                <a:cubicBezTo>
                  <a:pt x="1065" y="684"/>
                  <a:pt x="1065" y="684"/>
                  <a:pt x="1065" y="684"/>
                </a:cubicBezTo>
                <a:cubicBezTo>
                  <a:pt x="1084" y="670"/>
                  <a:pt x="1100" y="654"/>
                  <a:pt x="1113" y="636"/>
                </a:cubicBezTo>
                <a:cubicBezTo>
                  <a:pt x="1171" y="648"/>
                  <a:pt x="1171" y="648"/>
                  <a:pt x="1171" y="648"/>
                </a:cubicBezTo>
                <a:cubicBezTo>
                  <a:pt x="1181" y="651"/>
                  <a:pt x="1192" y="645"/>
                  <a:pt x="1196" y="635"/>
                </a:cubicBezTo>
                <a:cubicBezTo>
                  <a:pt x="1207" y="608"/>
                  <a:pt x="1207" y="608"/>
                  <a:pt x="1207" y="608"/>
                </a:cubicBezTo>
                <a:cubicBezTo>
                  <a:pt x="1218" y="581"/>
                  <a:pt x="1218" y="581"/>
                  <a:pt x="1218" y="581"/>
                </a:cubicBezTo>
                <a:cubicBezTo>
                  <a:pt x="1222" y="571"/>
                  <a:pt x="1218" y="560"/>
                  <a:pt x="1209" y="554"/>
                </a:cubicBezTo>
                <a:close/>
                <a:moveTo>
                  <a:pt x="870" y="373"/>
                </a:moveTo>
                <a:cubicBezTo>
                  <a:pt x="805" y="400"/>
                  <a:pt x="775" y="475"/>
                  <a:pt x="802" y="540"/>
                </a:cubicBezTo>
                <a:cubicBezTo>
                  <a:pt x="830" y="605"/>
                  <a:pt x="905" y="636"/>
                  <a:pt x="969" y="608"/>
                </a:cubicBezTo>
                <a:cubicBezTo>
                  <a:pt x="1034" y="581"/>
                  <a:pt x="1065" y="506"/>
                  <a:pt x="1037" y="441"/>
                </a:cubicBezTo>
                <a:cubicBezTo>
                  <a:pt x="1010" y="376"/>
                  <a:pt x="935" y="345"/>
                  <a:pt x="870" y="37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32" name="Google Shape;632;p48"/>
          <p:cNvGrpSpPr/>
          <p:nvPr/>
        </p:nvGrpSpPr>
        <p:grpSpPr>
          <a:xfrm>
            <a:off x="8269009" y="5093149"/>
            <a:ext cx="433245" cy="381111"/>
            <a:chOff x="9165373" y="5234602"/>
            <a:chExt cx="332779" cy="330940"/>
          </a:xfrm>
        </p:grpSpPr>
        <p:sp>
          <p:nvSpPr>
            <p:cNvPr id="633" name="Google Shape;633;p48"/>
            <p:cNvSpPr/>
            <p:nvPr/>
          </p:nvSpPr>
          <p:spPr>
            <a:xfrm>
              <a:off x="9277832" y="5358712"/>
              <a:ext cx="82965" cy="827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4" name="Google Shape;634;p48"/>
            <p:cNvSpPr/>
            <p:nvPr/>
          </p:nvSpPr>
          <p:spPr>
            <a:xfrm>
              <a:off x="9165373" y="5425734"/>
              <a:ext cx="307699" cy="139808"/>
            </a:xfrm>
            <a:custGeom>
              <a:rect b="b" l="l" r="r" t="t"/>
              <a:pathLst>
                <a:path extrusionOk="0" h="1006" w="2209">
                  <a:moveTo>
                    <a:pt x="2134" y="21"/>
                  </a:moveTo>
                  <a:cubicBezTo>
                    <a:pt x="2084" y="0"/>
                    <a:pt x="2025" y="25"/>
                    <a:pt x="2005" y="76"/>
                  </a:cubicBezTo>
                  <a:cubicBezTo>
                    <a:pt x="1855" y="452"/>
                    <a:pt x="1855" y="452"/>
                    <a:pt x="1855" y="452"/>
                  </a:cubicBezTo>
                  <a:cubicBezTo>
                    <a:pt x="1561" y="232"/>
                    <a:pt x="1561" y="232"/>
                    <a:pt x="1561" y="232"/>
                  </a:cubicBezTo>
                  <a:cubicBezTo>
                    <a:pt x="1544" y="219"/>
                    <a:pt x="1523" y="212"/>
                    <a:pt x="1502" y="212"/>
                  </a:cubicBezTo>
                  <a:cubicBezTo>
                    <a:pt x="708" y="212"/>
                    <a:pt x="708" y="212"/>
                    <a:pt x="708" y="212"/>
                  </a:cubicBezTo>
                  <a:cubicBezTo>
                    <a:pt x="687" y="212"/>
                    <a:pt x="666" y="219"/>
                    <a:pt x="649" y="232"/>
                  </a:cubicBezTo>
                  <a:cubicBezTo>
                    <a:pt x="355" y="452"/>
                    <a:pt x="355" y="452"/>
                    <a:pt x="355" y="452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185" y="25"/>
                    <a:pt x="127" y="0"/>
                    <a:pt x="76" y="21"/>
                  </a:cubicBezTo>
                  <a:cubicBezTo>
                    <a:pt x="25" y="41"/>
                    <a:pt x="0" y="99"/>
                    <a:pt x="21" y="150"/>
                  </a:cubicBezTo>
                  <a:cubicBezTo>
                    <a:pt x="219" y="646"/>
                    <a:pt x="219" y="646"/>
                    <a:pt x="219" y="646"/>
                  </a:cubicBezTo>
                  <a:cubicBezTo>
                    <a:pt x="231" y="675"/>
                    <a:pt x="255" y="696"/>
                    <a:pt x="285" y="705"/>
                  </a:cubicBezTo>
                  <a:cubicBezTo>
                    <a:pt x="314" y="713"/>
                    <a:pt x="346" y="707"/>
                    <a:pt x="371" y="688"/>
                  </a:cubicBezTo>
                  <a:cubicBezTo>
                    <a:pt x="708" y="435"/>
                    <a:pt x="708" y="435"/>
                    <a:pt x="708" y="435"/>
                  </a:cubicBezTo>
                  <a:cubicBezTo>
                    <a:pt x="708" y="1006"/>
                    <a:pt x="708" y="1006"/>
                    <a:pt x="708" y="1006"/>
                  </a:cubicBezTo>
                  <a:cubicBezTo>
                    <a:pt x="1502" y="1006"/>
                    <a:pt x="1502" y="1006"/>
                    <a:pt x="1502" y="1006"/>
                  </a:cubicBezTo>
                  <a:cubicBezTo>
                    <a:pt x="1502" y="435"/>
                    <a:pt x="1502" y="435"/>
                    <a:pt x="1502" y="435"/>
                  </a:cubicBezTo>
                  <a:cubicBezTo>
                    <a:pt x="1839" y="688"/>
                    <a:pt x="1839" y="688"/>
                    <a:pt x="1839" y="688"/>
                  </a:cubicBezTo>
                  <a:cubicBezTo>
                    <a:pt x="1857" y="702"/>
                    <a:pt x="1878" y="708"/>
                    <a:pt x="1899" y="708"/>
                  </a:cubicBezTo>
                  <a:cubicBezTo>
                    <a:pt x="1908" y="708"/>
                    <a:pt x="1917" y="707"/>
                    <a:pt x="1926" y="705"/>
                  </a:cubicBezTo>
                  <a:cubicBezTo>
                    <a:pt x="1955" y="696"/>
                    <a:pt x="1980" y="675"/>
                    <a:pt x="1991" y="646"/>
                  </a:cubicBezTo>
                  <a:cubicBezTo>
                    <a:pt x="2189" y="150"/>
                    <a:pt x="2189" y="150"/>
                    <a:pt x="2189" y="150"/>
                  </a:cubicBezTo>
                  <a:cubicBezTo>
                    <a:pt x="2209" y="99"/>
                    <a:pt x="2185" y="41"/>
                    <a:pt x="2134" y="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5" name="Google Shape;635;p48"/>
            <p:cNvSpPr/>
            <p:nvPr/>
          </p:nvSpPr>
          <p:spPr>
            <a:xfrm>
              <a:off x="9290771" y="5234602"/>
              <a:ext cx="83026" cy="82720"/>
            </a:xfrm>
            <a:custGeom>
              <a:rect b="b" l="l" r="r" t="t"/>
              <a:pathLst>
                <a:path extrusionOk="0" h="595" w="596">
                  <a:moveTo>
                    <a:pt x="298" y="595"/>
                  </a:moveTo>
                  <a:cubicBezTo>
                    <a:pt x="462" y="595"/>
                    <a:pt x="596" y="462"/>
                    <a:pt x="596" y="297"/>
                  </a:cubicBezTo>
                  <a:cubicBezTo>
                    <a:pt x="596" y="133"/>
                    <a:pt x="462" y="0"/>
                    <a:pt x="298" y="0"/>
                  </a:cubicBezTo>
                  <a:cubicBezTo>
                    <a:pt x="134" y="0"/>
                    <a:pt x="0" y="133"/>
                    <a:pt x="0" y="297"/>
                  </a:cubicBezTo>
                  <a:cubicBezTo>
                    <a:pt x="0" y="462"/>
                    <a:pt x="134" y="595"/>
                    <a:pt x="298" y="595"/>
                  </a:cubicBezTo>
                  <a:close/>
                  <a:moveTo>
                    <a:pt x="298" y="99"/>
                  </a:moveTo>
                  <a:cubicBezTo>
                    <a:pt x="407" y="99"/>
                    <a:pt x="496" y="188"/>
                    <a:pt x="496" y="297"/>
                  </a:cubicBezTo>
                  <a:cubicBezTo>
                    <a:pt x="496" y="407"/>
                    <a:pt x="407" y="496"/>
                    <a:pt x="298" y="496"/>
                  </a:cubicBezTo>
                  <a:cubicBezTo>
                    <a:pt x="189" y="496"/>
                    <a:pt x="100" y="407"/>
                    <a:pt x="100" y="297"/>
                  </a:cubicBezTo>
                  <a:cubicBezTo>
                    <a:pt x="100" y="188"/>
                    <a:pt x="189" y="99"/>
                    <a:pt x="298" y="9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48"/>
            <p:cNvSpPr/>
            <p:nvPr/>
          </p:nvSpPr>
          <p:spPr>
            <a:xfrm>
              <a:off x="9387594" y="5275870"/>
              <a:ext cx="110558" cy="96639"/>
            </a:xfrm>
            <a:custGeom>
              <a:rect b="b" l="l" r="r" t="t"/>
              <a:pathLst>
                <a:path extrusionOk="0" h="1576" w="1803">
                  <a:moveTo>
                    <a:pt x="901" y="0"/>
                  </a:moveTo>
                  <a:lnTo>
                    <a:pt x="0" y="1576"/>
                  </a:lnTo>
                  <a:lnTo>
                    <a:pt x="1803" y="1576"/>
                  </a:lnTo>
                  <a:lnTo>
                    <a:pt x="901" y="0"/>
                  </a:lnTo>
                  <a:close/>
                  <a:moveTo>
                    <a:pt x="901" y="454"/>
                  </a:moveTo>
                  <a:lnTo>
                    <a:pt x="1415" y="1351"/>
                  </a:lnTo>
                  <a:lnTo>
                    <a:pt x="388" y="1351"/>
                  </a:lnTo>
                  <a:lnTo>
                    <a:pt x="901" y="45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7" name="Google Shape;637;p48"/>
            <p:cNvSpPr/>
            <p:nvPr/>
          </p:nvSpPr>
          <p:spPr>
            <a:xfrm>
              <a:off x="9166354" y="5289789"/>
              <a:ext cx="110620" cy="110191"/>
            </a:xfrm>
            <a:custGeom>
              <a:rect b="b" l="l" r="r" t="t"/>
              <a:pathLst>
                <a:path extrusionOk="0" h="1797" w="1804">
                  <a:moveTo>
                    <a:pt x="1804" y="900"/>
                  </a:moveTo>
                  <a:lnTo>
                    <a:pt x="902" y="0"/>
                  </a:lnTo>
                  <a:lnTo>
                    <a:pt x="0" y="900"/>
                  </a:lnTo>
                  <a:lnTo>
                    <a:pt x="902" y="1797"/>
                  </a:lnTo>
                  <a:lnTo>
                    <a:pt x="1804" y="900"/>
                  </a:lnTo>
                  <a:close/>
                  <a:moveTo>
                    <a:pt x="902" y="317"/>
                  </a:moveTo>
                  <a:lnTo>
                    <a:pt x="1486" y="900"/>
                  </a:lnTo>
                  <a:lnTo>
                    <a:pt x="902" y="1480"/>
                  </a:lnTo>
                  <a:lnTo>
                    <a:pt x="321" y="900"/>
                  </a:lnTo>
                  <a:lnTo>
                    <a:pt x="902" y="31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38" name="Google Shape;638;p48"/>
          <p:cNvSpPr txBox="1"/>
          <p:nvPr/>
        </p:nvSpPr>
        <p:spPr>
          <a:xfrm rot="-5400000">
            <a:off x="-56275" y="3225321"/>
            <a:ext cx="3151800" cy="50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Phases of a Change Project</a:t>
            </a:r>
            <a:endParaRPr b="1" i="0" sz="2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Google Shape;639;p48"/>
          <p:cNvSpPr txBox="1"/>
          <p:nvPr/>
        </p:nvSpPr>
        <p:spPr>
          <a:xfrm>
            <a:off x="4256798" y="6014625"/>
            <a:ext cx="4266000" cy="44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Phases of Change for Employees</a:t>
            </a:r>
            <a:endParaRPr b="1" i="0" sz="2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Google Shape;640;p48"/>
          <p:cNvSpPr txBox="1"/>
          <p:nvPr/>
        </p:nvSpPr>
        <p:spPr>
          <a:xfrm>
            <a:off x="9439996" y="5487715"/>
            <a:ext cx="1384800" cy="2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Reinforcement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48"/>
          <p:cNvSpPr/>
          <p:nvPr/>
        </p:nvSpPr>
        <p:spPr>
          <a:xfrm>
            <a:off x="9966405" y="5114533"/>
            <a:ext cx="331983" cy="344225"/>
          </a:xfrm>
          <a:custGeom>
            <a:rect b="b" l="l" r="r" t="t"/>
            <a:pathLst>
              <a:path extrusionOk="0" h="2322" w="1976">
                <a:moveTo>
                  <a:pt x="640" y="727"/>
                </a:moveTo>
                <a:cubicBezTo>
                  <a:pt x="667" y="727"/>
                  <a:pt x="928" y="722"/>
                  <a:pt x="943" y="1036"/>
                </a:cubicBezTo>
                <a:cubicBezTo>
                  <a:pt x="943" y="1036"/>
                  <a:pt x="993" y="1503"/>
                  <a:pt x="643" y="1508"/>
                </a:cubicBezTo>
                <a:cubicBezTo>
                  <a:pt x="643" y="1508"/>
                  <a:pt x="643" y="1508"/>
                  <a:pt x="643" y="1508"/>
                </a:cubicBezTo>
                <a:cubicBezTo>
                  <a:pt x="640" y="1508"/>
                  <a:pt x="640" y="1508"/>
                  <a:pt x="640" y="1508"/>
                </a:cubicBezTo>
                <a:cubicBezTo>
                  <a:pt x="638" y="1508"/>
                  <a:pt x="638" y="1508"/>
                  <a:pt x="638" y="1508"/>
                </a:cubicBezTo>
                <a:cubicBezTo>
                  <a:pt x="638" y="1508"/>
                  <a:pt x="638" y="1508"/>
                  <a:pt x="638" y="1508"/>
                </a:cubicBezTo>
                <a:cubicBezTo>
                  <a:pt x="288" y="1503"/>
                  <a:pt x="338" y="1036"/>
                  <a:pt x="338" y="1036"/>
                </a:cubicBezTo>
                <a:cubicBezTo>
                  <a:pt x="352" y="722"/>
                  <a:pt x="614" y="724"/>
                  <a:pt x="640" y="727"/>
                </a:cubicBezTo>
                <a:close/>
                <a:moveTo>
                  <a:pt x="1459" y="1665"/>
                </a:moveTo>
                <a:cubicBezTo>
                  <a:pt x="1459" y="1665"/>
                  <a:pt x="1459" y="1665"/>
                  <a:pt x="1459" y="1665"/>
                </a:cubicBezTo>
                <a:cubicBezTo>
                  <a:pt x="1459" y="1665"/>
                  <a:pt x="1459" y="1665"/>
                  <a:pt x="1459" y="1665"/>
                </a:cubicBezTo>
                <a:cubicBezTo>
                  <a:pt x="1743" y="1662"/>
                  <a:pt x="1702" y="1286"/>
                  <a:pt x="1702" y="1286"/>
                </a:cubicBezTo>
                <a:cubicBezTo>
                  <a:pt x="1690" y="1036"/>
                  <a:pt x="1481" y="1038"/>
                  <a:pt x="1459" y="1038"/>
                </a:cubicBezTo>
                <a:cubicBezTo>
                  <a:pt x="1438" y="1038"/>
                  <a:pt x="1228" y="1036"/>
                  <a:pt x="1217" y="1286"/>
                </a:cubicBezTo>
                <a:cubicBezTo>
                  <a:pt x="1217" y="1286"/>
                  <a:pt x="1176" y="1662"/>
                  <a:pt x="1459" y="1665"/>
                </a:cubicBezTo>
                <a:cubicBezTo>
                  <a:pt x="1459" y="1665"/>
                  <a:pt x="1459" y="1665"/>
                  <a:pt x="1459" y="1665"/>
                </a:cubicBezTo>
                <a:cubicBezTo>
                  <a:pt x="1457" y="1665"/>
                  <a:pt x="1459" y="1665"/>
                  <a:pt x="1459" y="1665"/>
                </a:cubicBezTo>
                <a:close/>
                <a:moveTo>
                  <a:pt x="1976" y="2096"/>
                </a:moveTo>
                <a:cubicBezTo>
                  <a:pt x="1976" y="2046"/>
                  <a:pt x="1976" y="2046"/>
                  <a:pt x="1976" y="2046"/>
                </a:cubicBezTo>
                <a:cubicBezTo>
                  <a:pt x="1974" y="1965"/>
                  <a:pt x="1957" y="1908"/>
                  <a:pt x="1876" y="1855"/>
                </a:cubicBezTo>
                <a:cubicBezTo>
                  <a:pt x="1767" y="1786"/>
                  <a:pt x="1643" y="1727"/>
                  <a:pt x="1643" y="1727"/>
                </a:cubicBezTo>
                <a:cubicBezTo>
                  <a:pt x="1545" y="2036"/>
                  <a:pt x="1545" y="2036"/>
                  <a:pt x="1545" y="2036"/>
                </a:cubicBezTo>
                <a:cubicBezTo>
                  <a:pt x="1488" y="1874"/>
                  <a:pt x="1488" y="1874"/>
                  <a:pt x="1488" y="1874"/>
                </a:cubicBezTo>
                <a:cubicBezTo>
                  <a:pt x="1588" y="1734"/>
                  <a:pt x="1481" y="1727"/>
                  <a:pt x="1462" y="1727"/>
                </a:cubicBezTo>
                <a:cubicBezTo>
                  <a:pt x="1462" y="1727"/>
                  <a:pt x="1462" y="1727"/>
                  <a:pt x="1462" y="1727"/>
                </a:cubicBezTo>
                <a:cubicBezTo>
                  <a:pt x="1462" y="1727"/>
                  <a:pt x="1462" y="1727"/>
                  <a:pt x="1462" y="1727"/>
                </a:cubicBezTo>
                <a:cubicBezTo>
                  <a:pt x="1462" y="1727"/>
                  <a:pt x="1462" y="1727"/>
                  <a:pt x="1462" y="1727"/>
                </a:cubicBezTo>
                <a:cubicBezTo>
                  <a:pt x="1462" y="1727"/>
                  <a:pt x="1462" y="1727"/>
                  <a:pt x="1462" y="1727"/>
                </a:cubicBezTo>
                <a:cubicBezTo>
                  <a:pt x="1443" y="1727"/>
                  <a:pt x="1336" y="1734"/>
                  <a:pt x="1436" y="1874"/>
                </a:cubicBezTo>
                <a:cubicBezTo>
                  <a:pt x="1379" y="2036"/>
                  <a:pt x="1379" y="2036"/>
                  <a:pt x="1379" y="2036"/>
                </a:cubicBezTo>
                <a:cubicBezTo>
                  <a:pt x="1281" y="1727"/>
                  <a:pt x="1281" y="1727"/>
                  <a:pt x="1281" y="1727"/>
                </a:cubicBezTo>
                <a:cubicBezTo>
                  <a:pt x="1281" y="1727"/>
                  <a:pt x="1245" y="1743"/>
                  <a:pt x="1195" y="1772"/>
                </a:cubicBezTo>
                <a:cubicBezTo>
                  <a:pt x="1186" y="1762"/>
                  <a:pt x="1174" y="1755"/>
                  <a:pt x="1159" y="1746"/>
                </a:cubicBezTo>
                <a:cubicBezTo>
                  <a:pt x="1024" y="1660"/>
                  <a:pt x="869" y="1586"/>
                  <a:pt x="869" y="1586"/>
                </a:cubicBezTo>
                <a:cubicBezTo>
                  <a:pt x="748" y="1970"/>
                  <a:pt x="748" y="1970"/>
                  <a:pt x="748" y="1970"/>
                </a:cubicBezTo>
                <a:cubicBezTo>
                  <a:pt x="676" y="1767"/>
                  <a:pt x="676" y="1767"/>
                  <a:pt x="676" y="1767"/>
                </a:cubicBezTo>
                <a:cubicBezTo>
                  <a:pt x="800" y="1593"/>
                  <a:pt x="667" y="1584"/>
                  <a:pt x="643" y="1584"/>
                </a:cubicBezTo>
                <a:cubicBezTo>
                  <a:pt x="643" y="1584"/>
                  <a:pt x="643" y="1584"/>
                  <a:pt x="643" y="1584"/>
                </a:cubicBezTo>
                <a:cubicBezTo>
                  <a:pt x="643" y="1584"/>
                  <a:pt x="643" y="1584"/>
                  <a:pt x="643" y="1584"/>
                </a:cubicBezTo>
                <a:cubicBezTo>
                  <a:pt x="643" y="1584"/>
                  <a:pt x="643" y="1584"/>
                  <a:pt x="643" y="1584"/>
                </a:cubicBezTo>
                <a:cubicBezTo>
                  <a:pt x="643" y="1584"/>
                  <a:pt x="643" y="1584"/>
                  <a:pt x="643" y="1584"/>
                </a:cubicBezTo>
                <a:cubicBezTo>
                  <a:pt x="619" y="1584"/>
                  <a:pt x="486" y="1593"/>
                  <a:pt x="609" y="1767"/>
                </a:cubicBezTo>
                <a:cubicBezTo>
                  <a:pt x="538" y="1970"/>
                  <a:pt x="538" y="1970"/>
                  <a:pt x="538" y="1970"/>
                </a:cubicBezTo>
                <a:cubicBezTo>
                  <a:pt x="417" y="1586"/>
                  <a:pt x="417" y="1586"/>
                  <a:pt x="417" y="1586"/>
                </a:cubicBezTo>
                <a:cubicBezTo>
                  <a:pt x="417" y="1586"/>
                  <a:pt x="264" y="1660"/>
                  <a:pt x="126" y="1746"/>
                </a:cubicBezTo>
                <a:cubicBezTo>
                  <a:pt x="24" y="1810"/>
                  <a:pt x="5" y="1879"/>
                  <a:pt x="0" y="1981"/>
                </a:cubicBezTo>
                <a:cubicBezTo>
                  <a:pt x="0" y="2043"/>
                  <a:pt x="0" y="2043"/>
                  <a:pt x="0" y="2043"/>
                </a:cubicBezTo>
                <a:cubicBezTo>
                  <a:pt x="0" y="2322"/>
                  <a:pt x="0" y="2322"/>
                  <a:pt x="0" y="2322"/>
                </a:cubicBezTo>
                <a:cubicBezTo>
                  <a:pt x="640" y="2322"/>
                  <a:pt x="640" y="2322"/>
                  <a:pt x="640" y="2322"/>
                </a:cubicBezTo>
                <a:cubicBezTo>
                  <a:pt x="940" y="2322"/>
                  <a:pt x="940" y="2322"/>
                  <a:pt x="940" y="2322"/>
                </a:cubicBezTo>
                <a:cubicBezTo>
                  <a:pt x="1278" y="2322"/>
                  <a:pt x="1278" y="2322"/>
                  <a:pt x="1278" y="2322"/>
                </a:cubicBezTo>
                <a:cubicBezTo>
                  <a:pt x="1457" y="2322"/>
                  <a:pt x="1457" y="2322"/>
                  <a:pt x="1457" y="2322"/>
                </a:cubicBezTo>
                <a:cubicBezTo>
                  <a:pt x="1974" y="2322"/>
                  <a:pt x="1974" y="2322"/>
                  <a:pt x="1974" y="2322"/>
                </a:cubicBezTo>
                <a:cubicBezTo>
                  <a:pt x="1974" y="2096"/>
                  <a:pt x="1974" y="2096"/>
                  <a:pt x="1974" y="2096"/>
                </a:cubicBezTo>
                <a:lnTo>
                  <a:pt x="1976" y="2096"/>
                </a:lnTo>
                <a:close/>
                <a:moveTo>
                  <a:pt x="1357" y="367"/>
                </a:moveTo>
                <a:cubicBezTo>
                  <a:pt x="1302" y="419"/>
                  <a:pt x="1300" y="508"/>
                  <a:pt x="1352" y="562"/>
                </a:cubicBezTo>
                <a:cubicBezTo>
                  <a:pt x="1405" y="617"/>
                  <a:pt x="1493" y="619"/>
                  <a:pt x="1548" y="567"/>
                </a:cubicBezTo>
                <a:cubicBezTo>
                  <a:pt x="1602" y="515"/>
                  <a:pt x="1605" y="427"/>
                  <a:pt x="1552" y="372"/>
                </a:cubicBezTo>
                <a:cubicBezTo>
                  <a:pt x="1500" y="317"/>
                  <a:pt x="1412" y="315"/>
                  <a:pt x="1357" y="367"/>
                </a:cubicBezTo>
                <a:close/>
                <a:moveTo>
                  <a:pt x="1755" y="769"/>
                </a:moveTo>
                <a:cubicBezTo>
                  <a:pt x="1614" y="910"/>
                  <a:pt x="1402" y="931"/>
                  <a:pt x="1238" y="836"/>
                </a:cubicBezTo>
                <a:cubicBezTo>
                  <a:pt x="1238" y="836"/>
                  <a:pt x="1238" y="836"/>
                  <a:pt x="1238" y="836"/>
                </a:cubicBezTo>
                <a:cubicBezTo>
                  <a:pt x="1174" y="884"/>
                  <a:pt x="1105" y="893"/>
                  <a:pt x="1057" y="886"/>
                </a:cubicBezTo>
                <a:cubicBezTo>
                  <a:pt x="1040" y="884"/>
                  <a:pt x="1038" y="862"/>
                  <a:pt x="1052" y="855"/>
                </a:cubicBezTo>
                <a:cubicBezTo>
                  <a:pt x="1095" y="834"/>
                  <a:pt x="1124" y="791"/>
                  <a:pt x="1140" y="755"/>
                </a:cubicBezTo>
                <a:cubicBezTo>
                  <a:pt x="1136" y="750"/>
                  <a:pt x="1136" y="750"/>
                  <a:pt x="1136" y="750"/>
                </a:cubicBezTo>
                <a:cubicBezTo>
                  <a:pt x="988" y="584"/>
                  <a:pt x="993" y="327"/>
                  <a:pt x="1155" y="167"/>
                </a:cubicBezTo>
                <a:cubicBezTo>
                  <a:pt x="1321" y="0"/>
                  <a:pt x="1590" y="0"/>
                  <a:pt x="1757" y="167"/>
                </a:cubicBezTo>
                <a:cubicBezTo>
                  <a:pt x="1921" y="334"/>
                  <a:pt x="1921" y="603"/>
                  <a:pt x="1755" y="769"/>
                </a:cubicBezTo>
                <a:close/>
                <a:moveTo>
                  <a:pt x="1743" y="522"/>
                </a:moveTo>
                <a:cubicBezTo>
                  <a:pt x="1757" y="522"/>
                  <a:pt x="1769" y="510"/>
                  <a:pt x="1769" y="496"/>
                </a:cubicBezTo>
                <a:cubicBezTo>
                  <a:pt x="1769" y="455"/>
                  <a:pt x="1769" y="455"/>
                  <a:pt x="1769" y="455"/>
                </a:cubicBezTo>
                <a:cubicBezTo>
                  <a:pt x="1769" y="441"/>
                  <a:pt x="1757" y="429"/>
                  <a:pt x="1743" y="429"/>
                </a:cubicBezTo>
                <a:cubicBezTo>
                  <a:pt x="1702" y="429"/>
                  <a:pt x="1702" y="429"/>
                  <a:pt x="1702" y="429"/>
                </a:cubicBezTo>
                <a:cubicBezTo>
                  <a:pt x="1698" y="396"/>
                  <a:pt x="1683" y="362"/>
                  <a:pt x="1664" y="334"/>
                </a:cubicBezTo>
                <a:cubicBezTo>
                  <a:pt x="1693" y="305"/>
                  <a:pt x="1693" y="305"/>
                  <a:pt x="1693" y="305"/>
                </a:cubicBezTo>
                <a:cubicBezTo>
                  <a:pt x="1702" y="296"/>
                  <a:pt x="1705" y="279"/>
                  <a:pt x="1693" y="267"/>
                </a:cubicBezTo>
                <a:cubicBezTo>
                  <a:pt x="1664" y="236"/>
                  <a:pt x="1664" y="236"/>
                  <a:pt x="1664" y="236"/>
                </a:cubicBezTo>
                <a:cubicBezTo>
                  <a:pt x="1655" y="227"/>
                  <a:pt x="1638" y="224"/>
                  <a:pt x="1626" y="236"/>
                </a:cubicBezTo>
                <a:cubicBezTo>
                  <a:pt x="1598" y="265"/>
                  <a:pt x="1598" y="265"/>
                  <a:pt x="1598" y="265"/>
                </a:cubicBezTo>
                <a:cubicBezTo>
                  <a:pt x="1569" y="243"/>
                  <a:pt x="1536" y="231"/>
                  <a:pt x="1502" y="224"/>
                </a:cubicBezTo>
                <a:cubicBezTo>
                  <a:pt x="1502" y="184"/>
                  <a:pt x="1502" y="184"/>
                  <a:pt x="1502" y="184"/>
                </a:cubicBezTo>
                <a:cubicBezTo>
                  <a:pt x="1502" y="169"/>
                  <a:pt x="1490" y="157"/>
                  <a:pt x="1476" y="157"/>
                </a:cubicBezTo>
                <a:cubicBezTo>
                  <a:pt x="1436" y="157"/>
                  <a:pt x="1436" y="157"/>
                  <a:pt x="1436" y="157"/>
                </a:cubicBezTo>
                <a:cubicBezTo>
                  <a:pt x="1421" y="157"/>
                  <a:pt x="1409" y="169"/>
                  <a:pt x="1409" y="184"/>
                </a:cubicBezTo>
                <a:cubicBezTo>
                  <a:pt x="1409" y="224"/>
                  <a:pt x="1409" y="224"/>
                  <a:pt x="1409" y="224"/>
                </a:cubicBezTo>
                <a:cubicBezTo>
                  <a:pt x="1376" y="229"/>
                  <a:pt x="1343" y="243"/>
                  <a:pt x="1312" y="262"/>
                </a:cubicBezTo>
                <a:cubicBezTo>
                  <a:pt x="1283" y="234"/>
                  <a:pt x="1283" y="234"/>
                  <a:pt x="1283" y="234"/>
                </a:cubicBezTo>
                <a:cubicBezTo>
                  <a:pt x="1274" y="224"/>
                  <a:pt x="1257" y="222"/>
                  <a:pt x="1245" y="234"/>
                </a:cubicBezTo>
                <a:cubicBezTo>
                  <a:pt x="1219" y="253"/>
                  <a:pt x="1219" y="253"/>
                  <a:pt x="1219" y="253"/>
                </a:cubicBezTo>
                <a:cubicBezTo>
                  <a:pt x="1209" y="262"/>
                  <a:pt x="1207" y="279"/>
                  <a:pt x="1219" y="291"/>
                </a:cubicBezTo>
                <a:cubicBezTo>
                  <a:pt x="1248" y="319"/>
                  <a:pt x="1248" y="319"/>
                  <a:pt x="1248" y="319"/>
                </a:cubicBezTo>
                <a:cubicBezTo>
                  <a:pt x="1226" y="348"/>
                  <a:pt x="1212" y="381"/>
                  <a:pt x="1205" y="415"/>
                </a:cubicBezTo>
                <a:cubicBezTo>
                  <a:pt x="1164" y="415"/>
                  <a:pt x="1164" y="415"/>
                  <a:pt x="1164" y="415"/>
                </a:cubicBezTo>
                <a:cubicBezTo>
                  <a:pt x="1150" y="415"/>
                  <a:pt x="1138" y="427"/>
                  <a:pt x="1138" y="441"/>
                </a:cubicBezTo>
                <a:cubicBezTo>
                  <a:pt x="1138" y="481"/>
                  <a:pt x="1138" y="481"/>
                  <a:pt x="1138" y="481"/>
                </a:cubicBezTo>
                <a:cubicBezTo>
                  <a:pt x="1138" y="496"/>
                  <a:pt x="1150" y="508"/>
                  <a:pt x="1164" y="508"/>
                </a:cubicBezTo>
                <a:cubicBezTo>
                  <a:pt x="1205" y="508"/>
                  <a:pt x="1205" y="508"/>
                  <a:pt x="1205" y="508"/>
                </a:cubicBezTo>
                <a:cubicBezTo>
                  <a:pt x="1209" y="541"/>
                  <a:pt x="1224" y="574"/>
                  <a:pt x="1243" y="605"/>
                </a:cubicBezTo>
                <a:cubicBezTo>
                  <a:pt x="1209" y="634"/>
                  <a:pt x="1209" y="634"/>
                  <a:pt x="1209" y="634"/>
                </a:cubicBezTo>
                <a:cubicBezTo>
                  <a:pt x="1200" y="643"/>
                  <a:pt x="1198" y="660"/>
                  <a:pt x="1209" y="672"/>
                </a:cubicBezTo>
                <a:cubicBezTo>
                  <a:pt x="1238" y="703"/>
                  <a:pt x="1238" y="703"/>
                  <a:pt x="1238" y="703"/>
                </a:cubicBezTo>
                <a:cubicBezTo>
                  <a:pt x="1248" y="712"/>
                  <a:pt x="1264" y="715"/>
                  <a:pt x="1276" y="703"/>
                </a:cubicBezTo>
                <a:cubicBezTo>
                  <a:pt x="1305" y="677"/>
                  <a:pt x="1305" y="677"/>
                  <a:pt x="1305" y="677"/>
                </a:cubicBezTo>
                <a:cubicBezTo>
                  <a:pt x="1333" y="698"/>
                  <a:pt x="1367" y="712"/>
                  <a:pt x="1400" y="719"/>
                </a:cubicBezTo>
                <a:cubicBezTo>
                  <a:pt x="1400" y="760"/>
                  <a:pt x="1400" y="760"/>
                  <a:pt x="1400" y="760"/>
                </a:cubicBezTo>
                <a:cubicBezTo>
                  <a:pt x="1400" y="774"/>
                  <a:pt x="1412" y="786"/>
                  <a:pt x="1426" y="786"/>
                </a:cubicBezTo>
                <a:cubicBezTo>
                  <a:pt x="1467" y="786"/>
                  <a:pt x="1467" y="786"/>
                  <a:pt x="1467" y="786"/>
                </a:cubicBezTo>
                <a:cubicBezTo>
                  <a:pt x="1481" y="786"/>
                  <a:pt x="1493" y="774"/>
                  <a:pt x="1493" y="760"/>
                </a:cubicBezTo>
                <a:cubicBezTo>
                  <a:pt x="1493" y="719"/>
                  <a:pt x="1493" y="719"/>
                  <a:pt x="1493" y="719"/>
                </a:cubicBezTo>
                <a:cubicBezTo>
                  <a:pt x="1526" y="715"/>
                  <a:pt x="1559" y="700"/>
                  <a:pt x="1590" y="681"/>
                </a:cubicBezTo>
                <a:cubicBezTo>
                  <a:pt x="1619" y="710"/>
                  <a:pt x="1619" y="710"/>
                  <a:pt x="1619" y="710"/>
                </a:cubicBezTo>
                <a:cubicBezTo>
                  <a:pt x="1629" y="719"/>
                  <a:pt x="1645" y="722"/>
                  <a:pt x="1657" y="710"/>
                </a:cubicBezTo>
                <a:cubicBezTo>
                  <a:pt x="1688" y="681"/>
                  <a:pt x="1688" y="681"/>
                  <a:pt x="1688" y="681"/>
                </a:cubicBezTo>
                <a:cubicBezTo>
                  <a:pt x="1698" y="672"/>
                  <a:pt x="1700" y="655"/>
                  <a:pt x="1688" y="643"/>
                </a:cubicBezTo>
                <a:cubicBezTo>
                  <a:pt x="1659" y="615"/>
                  <a:pt x="1659" y="615"/>
                  <a:pt x="1659" y="615"/>
                </a:cubicBezTo>
                <a:cubicBezTo>
                  <a:pt x="1681" y="586"/>
                  <a:pt x="1693" y="553"/>
                  <a:pt x="1700" y="519"/>
                </a:cubicBezTo>
                <a:lnTo>
                  <a:pt x="1743" y="52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48"/>
          <p:cNvSpPr/>
          <p:nvPr/>
        </p:nvSpPr>
        <p:spPr>
          <a:xfrm>
            <a:off x="3721009" y="1337800"/>
            <a:ext cx="214800" cy="3635400"/>
          </a:xfrm>
          <a:prstGeom prst="upArrow">
            <a:avLst>
              <a:gd fmla="val 50000" name="adj1"/>
              <a:gd fmla="val 80924" name="adj2"/>
            </a:avLst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48"/>
          <p:cNvSpPr/>
          <p:nvPr/>
        </p:nvSpPr>
        <p:spPr>
          <a:xfrm rot="-7947584">
            <a:off x="5727400" y="1629359"/>
            <a:ext cx="416400" cy="3784213"/>
          </a:xfrm>
          <a:prstGeom prst="downArrow">
            <a:avLst>
              <a:gd fmla="val 50000" name="adj1"/>
              <a:gd fmla="val 71497" name="adj2"/>
            </a:avLst>
          </a:prstGeom>
          <a:gradFill>
            <a:gsLst>
              <a:gs pos="0">
                <a:schemeClr val="lt2"/>
              </a:gs>
              <a:gs pos="83000">
                <a:schemeClr val="accent3"/>
              </a:gs>
              <a:gs pos="100000">
                <a:srgbClr val="128766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48"/>
          <p:cNvSpPr/>
          <p:nvPr/>
        </p:nvSpPr>
        <p:spPr>
          <a:xfrm>
            <a:off x="7723755" y="1283050"/>
            <a:ext cx="1123200" cy="1123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5" name="Google Shape;645;p48"/>
          <p:cNvSpPr txBox="1"/>
          <p:nvPr/>
        </p:nvSpPr>
        <p:spPr>
          <a:xfrm>
            <a:off x="5015816" y="1498784"/>
            <a:ext cx="2111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ADKAR MODEL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Google Shape;646;p48"/>
          <p:cNvSpPr/>
          <p:nvPr/>
        </p:nvSpPr>
        <p:spPr>
          <a:xfrm rot="5400000">
            <a:off x="7074843" y="1549468"/>
            <a:ext cx="186300" cy="6751800"/>
          </a:xfrm>
          <a:prstGeom prst="upArrow">
            <a:avLst>
              <a:gd fmla="val 50000" name="adj1"/>
              <a:gd fmla="val 80924" name="adj2"/>
            </a:avLst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47" name="Google Shape;647;p48"/>
          <p:cNvGrpSpPr/>
          <p:nvPr/>
        </p:nvGrpSpPr>
        <p:grpSpPr>
          <a:xfrm>
            <a:off x="2490766" y="4334401"/>
            <a:ext cx="492196" cy="430882"/>
            <a:chOff x="287" y="192"/>
            <a:chExt cx="4354" cy="4309"/>
          </a:xfrm>
        </p:grpSpPr>
        <p:sp>
          <p:nvSpPr>
            <p:cNvPr id="648" name="Google Shape;648;p48"/>
            <p:cNvSpPr/>
            <p:nvPr/>
          </p:nvSpPr>
          <p:spPr>
            <a:xfrm>
              <a:off x="287" y="192"/>
              <a:ext cx="2580" cy="2580"/>
            </a:xfrm>
            <a:custGeom>
              <a:rect b="b" l="l" r="r" t="t"/>
              <a:pathLst>
                <a:path extrusionOk="0" h="2580" w="2580">
                  <a:moveTo>
                    <a:pt x="1296" y="818"/>
                  </a:moveTo>
                  <a:lnTo>
                    <a:pt x="1238" y="822"/>
                  </a:lnTo>
                  <a:lnTo>
                    <a:pt x="1182" y="833"/>
                  </a:lnTo>
                  <a:lnTo>
                    <a:pt x="1130" y="850"/>
                  </a:lnTo>
                  <a:lnTo>
                    <a:pt x="1080" y="872"/>
                  </a:lnTo>
                  <a:lnTo>
                    <a:pt x="1033" y="901"/>
                  </a:lnTo>
                  <a:lnTo>
                    <a:pt x="990" y="936"/>
                  </a:lnTo>
                  <a:lnTo>
                    <a:pt x="952" y="974"/>
                  </a:lnTo>
                  <a:lnTo>
                    <a:pt x="917" y="1016"/>
                  </a:lnTo>
                  <a:lnTo>
                    <a:pt x="889" y="1064"/>
                  </a:lnTo>
                  <a:lnTo>
                    <a:pt x="866" y="1114"/>
                  </a:lnTo>
                  <a:lnTo>
                    <a:pt x="849" y="1167"/>
                  </a:lnTo>
                  <a:lnTo>
                    <a:pt x="838" y="1222"/>
                  </a:lnTo>
                  <a:lnTo>
                    <a:pt x="835" y="1280"/>
                  </a:lnTo>
                  <a:lnTo>
                    <a:pt x="838" y="1337"/>
                  </a:lnTo>
                  <a:lnTo>
                    <a:pt x="849" y="1392"/>
                  </a:lnTo>
                  <a:lnTo>
                    <a:pt x="866" y="1447"/>
                  </a:lnTo>
                  <a:lnTo>
                    <a:pt x="889" y="1497"/>
                  </a:lnTo>
                  <a:lnTo>
                    <a:pt x="917" y="1543"/>
                  </a:lnTo>
                  <a:lnTo>
                    <a:pt x="952" y="1585"/>
                  </a:lnTo>
                  <a:lnTo>
                    <a:pt x="990" y="1625"/>
                  </a:lnTo>
                  <a:lnTo>
                    <a:pt x="1033" y="1658"/>
                  </a:lnTo>
                  <a:lnTo>
                    <a:pt x="1080" y="1687"/>
                  </a:lnTo>
                  <a:lnTo>
                    <a:pt x="1130" y="1709"/>
                  </a:lnTo>
                  <a:lnTo>
                    <a:pt x="1182" y="1726"/>
                  </a:lnTo>
                  <a:lnTo>
                    <a:pt x="1238" y="1737"/>
                  </a:lnTo>
                  <a:lnTo>
                    <a:pt x="1296" y="1741"/>
                  </a:lnTo>
                  <a:lnTo>
                    <a:pt x="1354" y="1737"/>
                  </a:lnTo>
                  <a:lnTo>
                    <a:pt x="1409" y="1726"/>
                  </a:lnTo>
                  <a:lnTo>
                    <a:pt x="1462" y="1709"/>
                  </a:lnTo>
                  <a:lnTo>
                    <a:pt x="1512" y="1687"/>
                  </a:lnTo>
                  <a:lnTo>
                    <a:pt x="1559" y="1658"/>
                  </a:lnTo>
                  <a:lnTo>
                    <a:pt x="1602" y="1625"/>
                  </a:lnTo>
                  <a:lnTo>
                    <a:pt x="1640" y="1585"/>
                  </a:lnTo>
                  <a:lnTo>
                    <a:pt x="1675" y="1543"/>
                  </a:lnTo>
                  <a:lnTo>
                    <a:pt x="1702" y="1497"/>
                  </a:lnTo>
                  <a:lnTo>
                    <a:pt x="1726" y="1447"/>
                  </a:lnTo>
                  <a:lnTo>
                    <a:pt x="1743" y="1392"/>
                  </a:lnTo>
                  <a:lnTo>
                    <a:pt x="1754" y="1337"/>
                  </a:lnTo>
                  <a:lnTo>
                    <a:pt x="1757" y="1280"/>
                  </a:lnTo>
                  <a:lnTo>
                    <a:pt x="1754" y="1222"/>
                  </a:lnTo>
                  <a:lnTo>
                    <a:pt x="1743" y="1167"/>
                  </a:lnTo>
                  <a:lnTo>
                    <a:pt x="1726" y="1114"/>
                  </a:lnTo>
                  <a:lnTo>
                    <a:pt x="1702" y="1064"/>
                  </a:lnTo>
                  <a:lnTo>
                    <a:pt x="1675" y="1016"/>
                  </a:lnTo>
                  <a:lnTo>
                    <a:pt x="1640" y="974"/>
                  </a:lnTo>
                  <a:lnTo>
                    <a:pt x="1602" y="936"/>
                  </a:lnTo>
                  <a:lnTo>
                    <a:pt x="1559" y="901"/>
                  </a:lnTo>
                  <a:lnTo>
                    <a:pt x="1512" y="872"/>
                  </a:lnTo>
                  <a:lnTo>
                    <a:pt x="1462" y="850"/>
                  </a:lnTo>
                  <a:lnTo>
                    <a:pt x="1409" y="833"/>
                  </a:lnTo>
                  <a:lnTo>
                    <a:pt x="1354" y="822"/>
                  </a:lnTo>
                  <a:lnTo>
                    <a:pt x="1296" y="818"/>
                  </a:lnTo>
                  <a:close/>
                  <a:moveTo>
                    <a:pt x="1156" y="0"/>
                  </a:moveTo>
                  <a:lnTo>
                    <a:pt x="1435" y="0"/>
                  </a:lnTo>
                  <a:lnTo>
                    <a:pt x="1464" y="4"/>
                  </a:lnTo>
                  <a:lnTo>
                    <a:pt x="1490" y="13"/>
                  </a:lnTo>
                  <a:lnTo>
                    <a:pt x="1514" y="30"/>
                  </a:lnTo>
                  <a:lnTo>
                    <a:pt x="1532" y="51"/>
                  </a:lnTo>
                  <a:lnTo>
                    <a:pt x="1545" y="77"/>
                  </a:lnTo>
                  <a:lnTo>
                    <a:pt x="1552" y="104"/>
                  </a:lnTo>
                  <a:lnTo>
                    <a:pt x="1570" y="265"/>
                  </a:lnTo>
                  <a:lnTo>
                    <a:pt x="1638" y="285"/>
                  </a:lnTo>
                  <a:lnTo>
                    <a:pt x="1702" y="310"/>
                  </a:lnTo>
                  <a:lnTo>
                    <a:pt x="1766" y="339"/>
                  </a:lnTo>
                  <a:lnTo>
                    <a:pt x="1828" y="372"/>
                  </a:lnTo>
                  <a:lnTo>
                    <a:pt x="1952" y="274"/>
                  </a:lnTo>
                  <a:lnTo>
                    <a:pt x="1973" y="260"/>
                  </a:lnTo>
                  <a:lnTo>
                    <a:pt x="1995" y="252"/>
                  </a:lnTo>
                  <a:lnTo>
                    <a:pt x="2019" y="248"/>
                  </a:lnTo>
                  <a:lnTo>
                    <a:pt x="2043" y="249"/>
                  </a:lnTo>
                  <a:lnTo>
                    <a:pt x="2067" y="256"/>
                  </a:lnTo>
                  <a:lnTo>
                    <a:pt x="2089" y="267"/>
                  </a:lnTo>
                  <a:lnTo>
                    <a:pt x="2108" y="282"/>
                  </a:lnTo>
                  <a:lnTo>
                    <a:pt x="2304" y="479"/>
                  </a:lnTo>
                  <a:lnTo>
                    <a:pt x="2323" y="503"/>
                  </a:lnTo>
                  <a:lnTo>
                    <a:pt x="2335" y="529"/>
                  </a:lnTo>
                  <a:lnTo>
                    <a:pt x="2339" y="557"/>
                  </a:lnTo>
                  <a:lnTo>
                    <a:pt x="2337" y="585"/>
                  </a:lnTo>
                  <a:lnTo>
                    <a:pt x="2329" y="611"/>
                  </a:lnTo>
                  <a:lnTo>
                    <a:pt x="2313" y="636"/>
                  </a:lnTo>
                  <a:lnTo>
                    <a:pt x="2213" y="764"/>
                  </a:lnTo>
                  <a:lnTo>
                    <a:pt x="2253" y="842"/>
                  </a:lnTo>
                  <a:lnTo>
                    <a:pt x="2286" y="924"/>
                  </a:lnTo>
                  <a:lnTo>
                    <a:pt x="2312" y="1008"/>
                  </a:lnTo>
                  <a:lnTo>
                    <a:pt x="2476" y="1027"/>
                  </a:lnTo>
                  <a:lnTo>
                    <a:pt x="2505" y="1033"/>
                  </a:lnTo>
                  <a:lnTo>
                    <a:pt x="2530" y="1048"/>
                  </a:lnTo>
                  <a:lnTo>
                    <a:pt x="2551" y="1066"/>
                  </a:lnTo>
                  <a:lnTo>
                    <a:pt x="2567" y="1089"/>
                  </a:lnTo>
                  <a:lnTo>
                    <a:pt x="2577" y="1115"/>
                  </a:lnTo>
                  <a:lnTo>
                    <a:pt x="2580" y="1144"/>
                  </a:lnTo>
                  <a:lnTo>
                    <a:pt x="2580" y="1423"/>
                  </a:lnTo>
                  <a:lnTo>
                    <a:pt x="2577" y="1452"/>
                  </a:lnTo>
                  <a:lnTo>
                    <a:pt x="2567" y="1478"/>
                  </a:lnTo>
                  <a:lnTo>
                    <a:pt x="2551" y="1502"/>
                  </a:lnTo>
                  <a:lnTo>
                    <a:pt x="2530" y="1520"/>
                  </a:lnTo>
                  <a:lnTo>
                    <a:pt x="2505" y="1534"/>
                  </a:lnTo>
                  <a:lnTo>
                    <a:pt x="2476" y="1540"/>
                  </a:lnTo>
                  <a:lnTo>
                    <a:pt x="2309" y="1560"/>
                  </a:lnTo>
                  <a:lnTo>
                    <a:pt x="2282" y="1645"/>
                  </a:lnTo>
                  <a:lnTo>
                    <a:pt x="2247" y="1726"/>
                  </a:lnTo>
                  <a:lnTo>
                    <a:pt x="2207" y="1806"/>
                  </a:lnTo>
                  <a:lnTo>
                    <a:pt x="2315" y="1943"/>
                  </a:lnTo>
                  <a:lnTo>
                    <a:pt x="2328" y="1964"/>
                  </a:lnTo>
                  <a:lnTo>
                    <a:pt x="2336" y="1988"/>
                  </a:lnTo>
                  <a:lnTo>
                    <a:pt x="2340" y="2011"/>
                  </a:lnTo>
                  <a:lnTo>
                    <a:pt x="2339" y="2035"/>
                  </a:lnTo>
                  <a:lnTo>
                    <a:pt x="2332" y="2059"/>
                  </a:lnTo>
                  <a:lnTo>
                    <a:pt x="2321" y="2080"/>
                  </a:lnTo>
                  <a:lnTo>
                    <a:pt x="2306" y="2100"/>
                  </a:lnTo>
                  <a:lnTo>
                    <a:pt x="2108" y="2297"/>
                  </a:lnTo>
                  <a:lnTo>
                    <a:pt x="2085" y="2315"/>
                  </a:lnTo>
                  <a:lnTo>
                    <a:pt x="2059" y="2327"/>
                  </a:lnTo>
                  <a:lnTo>
                    <a:pt x="2031" y="2331"/>
                  </a:lnTo>
                  <a:lnTo>
                    <a:pt x="2003" y="2330"/>
                  </a:lnTo>
                  <a:lnTo>
                    <a:pt x="1977" y="2322"/>
                  </a:lnTo>
                  <a:lnTo>
                    <a:pt x="1952" y="2306"/>
                  </a:lnTo>
                  <a:lnTo>
                    <a:pt x="1812" y="2196"/>
                  </a:lnTo>
                  <a:lnTo>
                    <a:pt x="1731" y="2237"/>
                  </a:lnTo>
                  <a:lnTo>
                    <a:pt x="1648" y="2271"/>
                  </a:lnTo>
                  <a:lnTo>
                    <a:pt x="1561" y="2298"/>
                  </a:lnTo>
                  <a:lnTo>
                    <a:pt x="1541" y="2476"/>
                  </a:lnTo>
                  <a:lnTo>
                    <a:pt x="1535" y="2504"/>
                  </a:lnTo>
                  <a:lnTo>
                    <a:pt x="1522" y="2529"/>
                  </a:lnTo>
                  <a:lnTo>
                    <a:pt x="1502" y="2550"/>
                  </a:lnTo>
                  <a:lnTo>
                    <a:pt x="1479" y="2566"/>
                  </a:lnTo>
                  <a:lnTo>
                    <a:pt x="1453" y="2576"/>
                  </a:lnTo>
                  <a:lnTo>
                    <a:pt x="1424" y="2580"/>
                  </a:lnTo>
                  <a:lnTo>
                    <a:pt x="1145" y="2580"/>
                  </a:lnTo>
                  <a:lnTo>
                    <a:pt x="1116" y="2576"/>
                  </a:lnTo>
                  <a:lnTo>
                    <a:pt x="1090" y="2566"/>
                  </a:lnTo>
                  <a:lnTo>
                    <a:pt x="1066" y="2550"/>
                  </a:lnTo>
                  <a:lnTo>
                    <a:pt x="1048" y="2529"/>
                  </a:lnTo>
                  <a:lnTo>
                    <a:pt x="1035" y="2504"/>
                  </a:lnTo>
                  <a:lnTo>
                    <a:pt x="1028" y="2476"/>
                  </a:lnTo>
                  <a:lnTo>
                    <a:pt x="1007" y="2291"/>
                  </a:lnTo>
                  <a:lnTo>
                    <a:pt x="926" y="2265"/>
                  </a:lnTo>
                  <a:lnTo>
                    <a:pt x="847" y="2232"/>
                  </a:lnTo>
                  <a:lnTo>
                    <a:pt x="772" y="2192"/>
                  </a:lnTo>
                  <a:lnTo>
                    <a:pt x="629" y="2306"/>
                  </a:lnTo>
                  <a:lnTo>
                    <a:pt x="608" y="2319"/>
                  </a:lnTo>
                  <a:lnTo>
                    <a:pt x="585" y="2327"/>
                  </a:lnTo>
                  <a:lnTo>
                    <a:pt x="561" y="2331"/>
                  </a:lnTo>
                  <a:lnTo>
                    <a:pt x="537" y="2330"/>
                  </a:lnTo>
                  <a:lnTo>
                    <a:pt x="513" y="2323"/>
                  </a:lnTo>
                  <a:lnTo>
                    <a:pt x="492" y="2312"/>
                  </a:lnTo>
                  <a:lnTo>
                    <a:pt x="472" y="2297"/>
                  </a:lnTo>
                  <a:lnTo>
                    <a:pt x="274" y="2100"/>
                  </a:lnTo>
                  <a:lnTo>
                    <a:pt x="257" y="2076"/>
                  </a:lnTo>
                  <a:lnTo>
                    <a:pt x="245" y="2051"/>
                  </a:lnTo>
                  <a:lnTo>
                    <a:pt x="242" y="2023"/>
                  </a:lnTo>
                  <a:lnTo>
                    <a:pt x="243" y="1994"/>
                  </a:lnTo>
                  <a:lnTo>
                    <a:pt x="251" y="1968"/>
                  </a:lnTo>
                  <a:lnTo>
                    <a:pt x="267" y="1943"/>
                  </a:lnTo>
                  <a:lnTo>
                    <a:pt x="380" y="1798"/>
                  </a:lnTo>
                  <a:lnTo>
                    <a:pt x="343" y="1726"/>
                  </a:lnTo>
                  <a:lnTo>
                    <a:pt x="311" y="1651"/>
                  </a:lnTo>
                  <a:lnTo>
                    <a:pt x="286" y="1573"/>
                  </a:lnTo>
                  <a:lnTo>
                    <a:pt x="104" y="1552"/>
                  </a:lnTo>
                  <a:lnTo>
                    <a:pt x="77" y="1546"/>
                  </a:lnTo>
                  <a:lnTo>
                    <a:pt x="51" y="1532"/>
                  </a:lnTo>
                  <a:lnTo>
                    <a:pt x="30" y="1514"/>
                  </a:lnTo>
                  <a:lnTo>
                    <a:pt x="13" y="1490"/>
                  </a:lnTo>
                  <a:lnTo>
                    <a:pt x="4" y="1464"/>
                  </a:lnTo>
                  <a:lnTo>
                    <a:pt x="0" y="1435"/>
                  </a:lnTo>
                  <a:lnTo>
                    <a:pt x="0" y="1156"/>
                  </a:lnTo>
                  <a:lnTo>
                    <a:pt x="4" y="1127"/>
                  </a:lnTo>
                  <a:lnTo>
                    <a:pt x="13" y="1101"/>
                  </a:lnTo>
                  <a:lnTo>
                    <a:pt x="30" y="1077"/>
                  </a:lnTo>
                  <a:lnTo>
                    <a:pt x="51" y="1059"/>
                  </a:lnTo>
                  <a:lnTo>
                    <a:pt x="77" y="1045"/>
                  </a:lnTo>
                  <a:lnTo>
                    <a:pt x="104" y="1039"/>
                  </a:lnTo>
                  <a:lnTo>
                    <a:pt x="276" y="1019"/>
                  </a:lnTo>
                  <a:lnTo>
                    <a:pt x="302" y="934"/>
                  </a:lnTo>
                  <a:lnTo>
                    <a:pt x="334" y="853"/>
                  </a:lnTo>
                  <a:lnTo>
                    <a:pt x="373" y="773"/>
                  </a:lnTo>
                  <a:lnTo>
                    <a:pt x="267" y="637"/>
                  </a:lnTo>
                  <a:lnTo>
                    <a:pt x="252" y="616"/>
                  </a:lnTo>
                  <a:lnTo>
                    <a:pt x="244" y="593"/>
                  </a:lnTo>
                  <a:lnTo>
                    <a:pt x="240" y="569"/>
                  </a:lnTo>
                  <a:lnTo>
                    <a:pt x="242" y="545"/>
                  </a:lnTo>
                  <a:lnTo>
                    <a:pt x="248" y="521"/>
                  </a:lnTo>
                  <a:lnTo>
                    <a:pt x="259" y="500"/>
                  </a:lnTo>
                  <a:lnTo>
                    <a:pt x="274" y="480"/>
                  </a:lnTo>
                  <a:lnTo>
                    <a:pt x="472" y="282"/>
                  </a:lnTo>
                  <a:lnTo>
                    <a:pt x="495" y="265"/>
                  </a:lnTo>
                  <a:lnTo>
                    <a:pt x="521" y="253"/>
                  </a:lnTo>
                  <a:lnTo>
                    <a:pt x="549" y="249"/>
                  </a:lnTo>
                  <a:lnTo>
                    <a:pt x="577" y="251"/>
                  </a:lnTo>
                  <a:lnTo>
                    <a:pt x="604" y="259"/>
                  </a:lnTo>
                  <a:lnTo>
                    <a:pt x="629" y="274"/>
                  </a:lnTo>
                  <a:lnTo>
                    <a:pt x="758" y="376"/>
                  </a:lnTo>
                  <a:lnTo>
                    <a:pt x="821" y="342"/>
                  </a:lnTo>
                  <a:lnTo>
                    <a:pt x="886" y="311"/>
                  </a:lnTo>
                  <a:lnTo>
                    <a:pt x="952" y="285"/>
                  </a:lnTo>
                  <a:lnTo>
                    <a:pt x="1020" y="265"/>
                  </a:lnTo>
                  <a:lnTo>
                    <a:pt x="1039" y="104"/>
                  </a:lnTo>
                  <a:lnTo>
                    <a:pt x="1047" y="77"/>
                  </a:lnTo>
                  <a:lnTo>
                    <a:pt x="1060" y="51"/>
                  </a:lnTo>
                  <a:lnTo>
                    <a:pt x="1078" y="30"/>
                  </a:lnTo>
                  <a:lnTo>
                    <a:pt x="1101" y="13"/>
                  </a:lnTo>
                  <a:lnTo>
                    <a:pt x="1127" y="4"/>
                  </a:lnTo>
                  <a:lnTo>
                    <a:pt x="11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9" name="Google Shape;649;p48"/>
            <p:cNvSpPr/>
            <p:nvPr/>
          </p:nvSpPr>
          <p:spPr>
            <a:xfrm>
              <a:off x="2520" y="1514"/>
              <a:ext cx="2121" cy="2124"/>
            </a:xfrm>
            <a:custGeom>
              <a:rect b="b" l="l" r="r" t="t"/>
              <a:pathLst>
                <a:path extrusionOk="0" h="2124" w="2121">
                  <a:moveTo>
                    <a:pt x="1083" y="676"/>
                  </a:moveTo>
                  <a:lnTo>
                    <a:pt x="1032" y="678"/>
                  </a:lnTo>
                  <a:lnTo>
                    <a:pt x="982" y="686"/>
                  </a:lnTo>
                  <a:lnTo>
                    <a:pt x="934" y="699"/>
                  </a:lnTo>
                  <a:lnTo>
                    <a:pt x="888" y="720"/>
                  </a:lnTo>
                  <a:lnTo>
                    <a:pt x="847" y="745"/>
                  </a:lnTo>
                  <a:lnTo>
                    <a:pt x="809" y="775"/>
                  </a:lnTo>
                  <a:lnTo>
                    <a:pt x="776" y="810"/>
                  </a:lnTo>
                  <a:lnTo>
                    <a:pt x="747" y="849"/>
                  </a:lnTo>
                  <a:lnTo>
                    <a:pt x="723" y="891"/>
                  </a:lnTo>
                  <a:lnTo>
                    <a:pt x="706" y="936"/>
                  </a:lnTo>
                  <a:lnTo>
                    <a:pt x="693" y="984"/>
                  </a:lnTo>
                  <a:lnTo>
                    <a:pt x="687" y="1034"/>
                  </a:lnTo>
                  <a:lnTo>
                    <a:pt x="689" y="1085"/>
                  </a:lnTo>
                  <a:lnTo>
                    <a:pt x="695" y="1136"/>
                  </a:lnTo>
                  <a:lnTo>
                    <a:pt x="710" y="1184"/>
                  </a:lnTo>
                  <a:lnTo>
                    <a:pt x="730" y="1229"/>
                  </a:lnTo>
                  <a:lnTo>
                    <a:pt x="756" y="1270"/>
                  </a:lnTo>
                  <a:lnTo>
                    <a:pt x="786" y="1309"/>
                  </a:lnTo>
                  <a:lnTo>
                    <a:pt x="821" y="1341"/>
                  </a:lnTo>
                  <a:lnTo>
                    <a:pt x="859" y="1371"/>
                  </a:lnTo>
                  <a:lnTo>
                    <a:pt x="901" y="1394"/>
                  </a:lnTo>
                  <a:lnTo>
                    <a:pt x="947" y="1413"/>
                  </a:lnTo>
                  <a:lnTo>
                    <a:pt x="995" y="1425"/>
                  </a:lnTo>
                  <a:lnTo>
                    <a:pt x="1045" y="1430"/>
                  </a:lnTo>
                  <a:lnTo>
                    <a:pt x="1097" y="1430"/>
                  </a:lnTo>
                  <a:lnTo>
                    <a:pt x="1147" y="1422"/>
                  </a:lnTo>
                  <a:lnTo>
                    <a:pt x="1194" y="1407"/>
                  </a:lnTo>
                  <a:lnTo>
                    <a:pt x="1239" y="1388"/>
                  </a:lnTo>
                  <a:lnTo>
                    <a:pt x="1281" y="1363"/>
                  </a:lnTo>
                  <a:lnTo>
                    <a:pt x="1320" y="1332"/>
                  </a:lnTo>
                  <a:lnTo>
                    <a:pt x="1353" y="1297"/>
                  </a:lnTo>
                  <a:lnTo>
                    <a:pt x="1382" y="1258"/>
                  </a:lnTo>
                  <a:lnTo>
                    <a:pt x="1405" y="1216"/>
                  </a:lnTo>
                  <a:lnTo>
                    <a:pt x="1423" y="1171"/>
                  </a:lnTo>
                  <a:lnTo>
                    <a:pt x="1436" y="1122"/>
                  </a:lnTo>
                  <a:lnTo>
                    <a:pt x="1441" y="1074"/>
                  </a:lnTo>
                  <a:lnTo>
                    <a:pt x="1440" y="1022"/>
                  </a:lnTo>
                  <a:lnTo>
                    <a:pt x="1432" y="971"/>
                  </a:lnTo>
                  <a:lnTo>
                    <a:pt x="1419" y="923"/>
                  </a:lnTo>
                  <a:lnTo>
                    <a:pt x="1399" y="878"/>
                  </a:lnTo>
                  <a:lnTo>
                    <a:pt x="1372" y="836"/>
                  </a:lnTo>
                  <a:lnTo>
                    <a:pt x="1342" y="799"/>
                  </a:lnTo>
                  <a:lnTo>
                    <a:pt x="1308" y="765"/>
                  </a:lnTo>
                  <a:lnTo>
                    <a:pt x="1268" y="737"/>
                  </a:lnTo>
                  <a:lnTo>
                    <a:pt x="1226" y="713"/>
                  </a:lnTo>
                  <a:lnTo>
                    <a:pt x="1181" y="695"/>
                  </a:lnTo>
                  <a:lnTo>
                    <a:pt x="1134" y="683"/>
                  </a:lnTo>
                  <a:lnTo>
                    <a:pt x="1083" y="676"/>
                  </a:lnTo>
                  <a:close/>
                  <a:moveTo>
                    <a:pt x="1072" y="0"/>
                  </a:moveTo>
                  <a:lnTo>
                    <a:pt x="1101" y="2"/>
                  </a:lnTo>
                  <a:lnTo>
                    <a:pt x="1128" y="10"/>
                  </a:lnTo>
                  <a:lnTo>
                    <a:pt x="1152" y="23"/>
                  </a:lnTo>
                  <a:lnTo>
                    <a:pt x="1172" y="43"/>
                  </a:lnTo>
                  <a:lnTo>
                    <a:pt x="1188" y="66"/>
                  </a:lnTo>
                  <a:lnTo>
                    <a:pt x="1197" y="94"/>
                  </a:lnTo>
                  <a:lnTo>
                    <a:pt x="1219" y="206"/>
                  </a:lnTo>
                  <a:lnTo>
                    <a:pt x="1293" y="222"/>
                  </a:lnTo>
                  <a:lnTo>
                    <a:pt x="1366" y="246"/>
                  </a:lnTo>
                  <a:lnTo>
                    <a:pt x="1436" y="276"/>
                  </a:lnTo>
                  <a:lnTo>
                    <a:pt x="1518" y="200"/>
                  </a:lnTo>
                  <a:lnTo>
                    <a:pt x="1540" y="183"/>
                  </a:lnTo>
                  <a:lnTo>
                    <a:pt x="1566" y="172"/>
                  </a:lnTo>
                  <a:lnTo>
                    <a:pt x="1594" y="168"/>
                  </a:lnTo>
                  <a:lnTo>
                    <a:pt x="1622" y="171"/>
                  </a:lnTo>
                  <a:lnTo>
                    <a:pt x="1648" y="180"/>
                  </a:lnTo>
                  <a:lnTo>
                    <a:pt x="1672" y="196"/>
                  </a:lnTo>
                  <a:lnTo>
                    <a:pt x="1820" y="320"/>
                  </a:lnTo>
                  <a:lnTo>
                    <a:pt x="1837" y="338"/>
                  </a:lnTo>
                  <a:lnTo>
                    <a:pt x="1849" y="358"/>
                  </a:lnTo>
                  <a:lnTo>
                    <a:pt x="1857" y="381"/>
                  </a:lnTo>
                  <a:lnTo>
                    <a:pt x="1861" y="404"/>
                  </a:lnTo>
                  <a:lnTo>
                    <a:pt x="1859" y="428"/>
                  </a:lnTo>
                  <a:lnTo>
                    <a:pt x="1853" y="452"/>
                  </a:lnTo>
                  <a:lnTo>
                    <a:pt x="1841" y="474"/>
                  </a:lnTo>
                  <a:lnTo>
                    <a:pt x="1776" y="571"/>
                  </a:lnTo>
                  <a:lnTo>
                    <a:pt x="1815" y="631"/>
                  </a:lnTo>
                  <a:lnTo>
                    <a:pt x="1848" y="696"/>
                  </a:lnTo>
                  <a:lnTo>
                    <a:pt x="1874" y="762"/>
                  </a:lnTo>
                  <a:lnTo>
                    <a:pt x="1991" y="766"/>
                  </a:lnTo>
                  <a:lnTo>
                    <a:pt x="2020" y="771"/>
                  </a:lnTo>
                  <a:lnTo>
                    <a:pt x="2045" y="782"/>
                  </a:lnTo>
                  <a:lnTo>
                    <a:pt x="2068" y="799"/>
                  </a:lnTo>
                  <a:lnTo>
                    <a:pt x="2085" y="820"/>
                  </a:lnTo>
                  <a:lnTo>
                    <a:pt x="2098" y="845"/>
                  </a:lnTo>
                  <a:lnTo>
                    <a:pt x="2104" y="873"/>
                  </a:lnTo>
                  <a:lnTo>
                    <a:pt x="2121" y="1066"/>
                  </a:lnTo>
                  <a:lnTo>
                    <a:pt x="2119" y="1095"/>
                  </a:lnTo>
                  <a:lnTo>
                    <a:pt x="2111" y="1121"/>
                  </a:lnTo>
                  <a:lnTo>
                    <a:pt x="2097" y="1145"/>
                  </a:lnTo>
                  <a:lnTo>
                    <a:pt x="2077" y="1165"/>
                  </a:lnTo>
                  <a:lnTo>
                    <a:pt x="2055" y="1180"/>
                  </a:lnTo>
                  <a:lnTo>
                    <a:pt x="2027" y="1190"/>
                  </a:lnTo>
                  <a:lnTo>
                    <a:pt x="1910" y="1213"/>
                  </a:lnTo>
                  <a:lnTo>
                    <a:pt x="1894" y="1285"/>
                  </a:lnTo>
                  <a:lnTo>
                    <a:pt x="1871" y="1355"/>
                  </a:lnTo>
                  <a:lnTo>
                    <a:pt x="1842" y="1422"/>
                  </a:lnTo>
                  <a:lnTo>
                    <a:pt x="1928" y="1512"/>
                  </a:lnTo>
                  <a:lnTo>
                    <a:pt x="1945" y="1536"/>
                  </a:lnTo>
                  <a:lnTo>
                    <a:pt x="1956" y="1562"/>
                  </a:lnTo>
                  <a:lnTo>
                    <a:pt x="1960" y="1588"/>
                  </a:lnTo>
                  <a:lnTo>
                    <a:pt x="1957" y="1616"/>
                  </a:lnTo>
                  <a:lnTo>
                    <a:pt x="1948" y="1642"/>
                  </a:lnTo>
                  <a:lnTo>
                    <a:pt x="1932" y="1668"/>
                  </a:lnTo>
                  <a:lnTo>
                    <a:pt x="1808" y="1814"/>
                  </a:lnTo>
                  <a:lnTo>
                    <a:pt x="1791" y="1831"/>
                  </a:lnTo>
                  <a:lnTo>
                    <a:pt x="1770" y="1844"/>
                  </a:lnTo>
                  <a:lnTo>
                    <a:pt x="1747" y="1852"/>
                  </a:lnTo>
                  <a:lnTo>
                    <a:pt x="1723" y="1856"/>
                  </a:lnTo>
                  <a:lnTo>
                    <a:pt x="1700" y="1855"/>
                  </a:lnTo>
                  <a:lnTo>
                    <a:pt x="1676" y="1848"/>
                  </a:lnTo>
                  <a:lnTo>
                    <a:pt x="1655" y="1836"/>
                  </a:lnTo>
                  <a:lnTo>
                    <a:pt x="1548" y="1767"/>
                  </a:lnTo>
                  <a:lnTo>
                    <a:pt x="1486" y="1805"/>
                  </a:lnTo>
                  <a:lnTo>
                    <a:pt x="1420" y="1839"/>
                  </a:lnTo>
                  <a:lnTo>
                    <a:pt x="1351" y="1867"/>
                  </a:lnTo>
                  <a:lnTo>
                    <a:pt x="1347" y="1995"/>
                  </a:lnTo>
                  <a:lnTo>
                    <a:pt x="1342" y="2024"/>
                  </a:lnTo>
                  <a:lnTo>
                    <a:pt x="1332" y="2050"/>
                  </a:lnTo>
                  <a:lnTo>
                    <a:pt x="1314" y="2071"/>
                  </a:lnTo>
                  <a:lnTo>
                    <a:pt x="1293" y="2090"/>
                  </a:lnTo>
                  <a:lnTo>
                    <a:pt x="1268" y="2102"/>
                  </a:lnTo>
                  <a:lnTo>
                    <a:pt x="1240" y="2108"/>
                  </a:lnTo>
                  <a:lnTo>
                    <a:pt x="1048" y="2124"/>
                  </a:lnTo>
                  <a:lnTo>
                    <a:pt x="1019" y="2123"/>
                  </a:lnTo>
                  <a:lnTo>
                    <a:pt x="992" y="2115"/>
                  </a:lnTo>
                  <a:lnTo>
                    <a:pt x="969" y="2100"/>
                  </a:lnTo>
                  <a:lnTo>
                    <a:pt x="947" y="2082"/>
                  </a:lnTo>
                  <a:lnTo>
                    <a:pt x="933" y="2058"/>
                  </a:lnTo>
                  <a:lnTo>
                    <a:pt x="924" y="2030"/>
                  </a:lnTo>
                  <a:lnTo>
                    <a:pt x="897" y="1898"/>
                  </a:lnTo>
                  <a:lnTo>
                    <a:pt x="830" y="1883"/>
                  </a:lnTo>
                  <a:lnTo>
                    <a:pt x="764" y="1862"/>
                  </a:lnTo>
                  <a:lnTo>
                    <a:pt x="699" y="1835"/>
                  </a:lnTo>
                  <a:lnTo>
                    <a:pt x="603" y="1925"/>
                  </a:lnTo>
                  <a:lnTo>
                    <a:pt x="581" y="1942"/>
                  </a:lnTo>
                  <a:lnTo>
                    <a:pt x="554" y="1953"/>
                  </a:lnTo>
                  <a:lnTo>
                    <a:pt x="526" y="1957"/>
                  </a:lnTo>
                  <a:lnTo>
                    <a:pt x="499" y="1954"/>
                  </a:lnTo>
                  <a:lnTo>
                    <a:pt x="472" y="1945"/>
                  </a:lnTo>
                  <a:lnTo>
                    <a:pt x="449" y="1929"/>
                  </a:lnTo>
                  <a:lnTo>
                    <a:pt x="301" y="1805"/>
                  </a:lnTo>
                  <a:lnTo>
                    <a:pt x="284" y="1786"/>
                  </a:lnTo>
                  <a:lnTo>
                    <a:pt x="272" y="1767"/>
                  </a:lnTo>
                  <a:lnTo>
                    <a:pt x="263" y="1744"/>
                  </a:lnTo>
                  <a:lnTo>
                    <a:pt x="260" y="1720"/>
                  </a:lnTo>
                  <a:lnTo>
                    <a:pt x="261" y="1697"/>
                  </a:lnTo>
                  <a:lnTo>
                    <a:pt x="268" y="1673"/>
                  </a:lnTo>
                  <a:lnTo>
                    <a:pt x="280" y="1650"/>
                  </a:lnTo>
                  <a:lnTo>
                    <a:pt x="352" y="1541"/>
                  </a:lnTo>
                  <a:lnTo>
                    <a:pt x="317" y="1484"/>
                  </a:lnTo>
                  <a:lnTo>
                    <a:pt x="286" y="1425"/>
                  </a:lnTo>
                  <a:lnTo>
                    <a:pt x="260" y="1363"/>
                  </a:lnTo>
                  <a:lnTo>
                    <a:pt x="128" y="1359"/>
                  </a:lnTo>
                  <a:lnTo>
                    <a:pt x="100" y="1355"/>
                  </a:lnTo>
                  <a:lnTo>
                    <a:pt x="74" y="1343"/>
                  </a:lnTo>
                  <a:lnTo>
                    <a:pt x="51" y="1327"/>
                  </a:lnTo>
                  <a:lnTo>
                    <a:pt x="34" y="1305"/>
                  </a:lnTo>
                  <a:lnTo>
                    <a:pt x="22" y="1279"/>
                  </a:lnTo>
                  <a:lnTo>
                    <a:pt x="16" y="1252"/>
                  </a:lnTo>
                  <a:lnTo>
                    <a:pt x="0" y="1059"/>
                  </a:lnTo>
                  <a:lnTo>
                    <a:pt x="1" y="1031"/>
                  </a:lnTo>
                  <a:lnTo>
                    <a:pt x="9" y="1004"/>
                  </a:lnTo>
                  <a:lnTo>
                    <a:pt x="22" y="980"/>
                  </a:lnTo>
                  <a:lnTo>
                    <a:pt x="42" y="960"/>
                  </a:lnTo>
                  <a:lnTo>
                    <a:pt x="66" y="944"/>
                  </a:lnTo>
                  <a:lnTo>
                    <a:pt x="92" y="935"/>
                  </a:lnTo>
                  <a:lnTo>
                    <a:pt x="214" y="911"/>
                  </a:lnTo>
                  <a:lnTo>
                    <a:pt x="230" y="840"/>
                  </a:lnTo>
                  <a:lnTo>
                    <a:pt x="251" y="770"/>
                  </a:lnTo>
                  <a:lnTo>
                    <a:pt x="277" y="703"/>
                  </a:lnTo>
                  <a:lnTo>
                    <a:pt x="191" y="613"/>
                  </a:lnTo>
                  <a:lnTo>
                    <a:pt x="174" y="589"/>
                  </a:lnTo>
                  <a:lnTo>
                    <a:pt x="164" y="563"/>
                  </a:lnTo>
                  <a:lnTo>
                    <a:pt x="160" y="536"/>
                  </a:lnTo>
                  <a:lnTo>
                    <a:pt x="162" y="509"/>
                  </a:lnTo>
                  <a:lnTo>
                    <a:pt x="171" y="482"/>
                  </a:lnTo>
                  <a:lnTo>
                    <a:pt x="187" y="457"/>
                  </a:lnTo>
                  <a:lnTo>
                    <a:pt x="311" y="309"/>
                  </a:lnTo>
                  <a:lnTo>
                    <a:pt x="330" y="292"/>
                  </a:lnTo>
                  <a:lnTo>
                    <a:pt x="351" y="279"/>
                  </a:lnTo>
                  <a:lnTo>
                    <a:pt x="373" y="271"/>
                  </a:lnTo>
                  <a:lnTo>
                    <a:pt x="396" y="268"/>
                  </a:lnTo>
                  <a:lnTo>
                    <a:pt x="420" y="270"/>
                  </a:lnTo>
                  <a:lnTo>
                    <a:pt x="443" y="276"/>
                  </a:lnTo>
                  <a:lnTo>
                    <a:pt x="466" y="287"/>
                  </a:lnTo>
                  <a:lnTo>
                    <a:pt x="562" y="352"/>
                  </a:lnTo>
                  <a:lnTo>
                    <a:pt x="628" y="309"/>
                  </a:lnTo>
                  <a:lnTo>
                    <a:pt x="697" y="272"/>
                  </a:lnTo>
                  <a:lnTo>
                    <a:pt x="769" y="243"/>
                  </a:lnTo>
                  <a:lnTo>
                    <a:pt x="773" y="129"/>
                  </a:lnTo>
                  <a:lnTo>
                    <a:pt x="777" y="101"/>
                  </a:lnTo>
                  <a:lnTo>
                    <a:pt x="789" y="74"/>
                  </a:lnTo>
                  <a:lnTo>
                    <a:pt x="805" y="52"/>
                  </a:lnTo>
                  <a:lnTo>
                    <a:pt x="827" y="35"/>
                  </a:lnTo>
                  <a:lnTo>
                    <a:pt x="852" y="23"/>
                  </a:lnTo>
                  <a:lnTo>
                    <a:pt x="880" y="16"/>
                  </a:lnTo>
                  <a:lnTo>
                    <a:pt x="10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0" name="Google Shape;650;p48"/>
            <p:cNvSpPr/>
            <p:nvPr/>
          </p:nvSpPr>
          <p:spPr>
            <a:xfrm>
              <a:off x="1138" y="2780"/>
              <a:ext cx="1722" cy="1721"/>
            </a:xfrm>
            <a:custGeom>
              <a:rect b="b" l="l" r="r" t="t"/>
              <a:pathLst>
                <a:path extrusionOk="0" h="1721" w="1722">
                  <a:moveTo>
                    <a:pt x="869" y="547"/>
                  </a:moveTo>
                  <a:lnTo>
                    <a:pt x="820" y="551"/>
                  </a:lnTo>
                  <a:lnTo>
                    <a:pt x="772" y="561"/>
                  </a:lnTo>
                  <a:lnTo>
                    <a:pt x="727" y="580"/>
                  </a:lnTo>
                  <a:lnTo>
                    <a:pt x="686" y="603"/>
                  </a:lnTo>
                  <a:lnTo>
                    <a:pt x="651" y="634"/>
                  </a:lnTo>
                  <a:lnTo>
                    <a:pt x="619" y="669"/>
                  </a:lnTo>
                  <a:lnTo>
                    <a:pt x="594" y="709"/>
                  </a:lnTo>
                  <a:lnTo>
                    <a:pt x="574" y="754"/>
                  </a:lnTo>
                  <a:lnTo>
                    <a:pt x="562" y="800"/>
                  </a:lnTo>
                  <a:lnTo>
                    <a:pt x="558" y="850"/>
                  </a:lnTo>
                  <a:lnTo>
                    <a:pt x="561" y="900"/>
                  </a:lnTo>
                  <a:lnTo>
                    <a:pt x="573" y="948"/>
                  </a:lnTo>
                  <a:lnTo>
                    <a:pt x="590" y="992"/>
                  </a:lnTo>
                  <a:lnTo>
                    <a:pt x="615" y="1032"/>
                  </a:lnTo>
                  <a:lnTo>
                    <a:pt x="646" y="1068"/>
                  </a:lnTo>
                  <a:lnTo>
                    <a:pt x="681" y="1100"/>
                  </a:lnTo>
                  <a:lnTo>
                    <a:pt x="721" y="1125"/>
                  </a:lnTo>
                  <a:lnTo>
                    <a:pt x="764" y="1145"/>
                  </a:lnTo>
                  <a:lnTo>
                    <a:pt x="812" y="1156"/>
                  </a:lnTo>
                  <a:lnTo>
                    <a:pt x="862" y="1162"/>
                  </a:lnTo>
                  <a:lnTo>
                    <a:pt x="911" y="1158"/>
                  </a:lnTo>
                  <a:lnTo>
                    <a:pt x="958" y="1147"/>
                  </a:lnTo>
                  <a:lnTo>
                    <a:pt x="1003" y="1129"/>
                  </a:lnTo>
                  <a:lnTo>
                    <a:pt x="1044" y="1104"/>
                  </a:lnTo>
                  <a:lnTo>
                    <a:pt x="1080" y="1073"/>
                  </a:lnTo>
                  <a:lnTo>
                    <a:pt x="1111" y="1038"/>
                  </a:lnTo>
                  <a:lnTo>
                    <a:pt x="1136" y="998"/>
                  </a:lnTo>
                  <a:lnTo>
                    <a:pt x="1156" y="955"/>
                  </a:lnTo>
                  <a:lnTo>
                    <a:pt x="1168" y="907"/>
                  </a:lnTo>
                  <a:lnTo>
                    <a:pt x="1172" y="858"/>
                  </a:lnTo>
                  <a:lnTo>
                    <a:pt x="1169" y="808"/>
                  </a:lnTo>
                  <a:lnTo>
                    <a:pt x="1158" y="761"/>
                  </a:lnTo>
                  <a:lnTo>
                    <a:pt x="1140" y="716"/>
                  </a:lnTo>
                  <a:lnTo>
                    <a:pt x="1115" y="676"/>
                  </a:lnTo>
                  <a:lnTo>
                    <a:pt x="1085" y="639"/>
                  </a:lnTo>
                  <a:lnTo>
                    <a:pt x="1049" y="607"/>
                  </a:lnTo>
                  <a:lnTo>
                    <a:pt x="1010" y="582"/>
                  </a:lnTo>
                  <a:lnTo>
                    <a:pt x="966" y="564"/>
                  </a:lnTo>
                  <a:lnTo>
                    <a:pt x="919" y="551"/>
                  </a:lnTo>
                  <a:lnTo>
                    <a:pt x="869" y="547"/>
                  </a:lnTo>
                  <a:close/>
                  <a:moveTo>
                    <a:pt x="817" y="0"/>
                  </a:moveTo>
                  <a:lnTo>
                    <a:pt x="935" y="2"/>
                  </a:lnTo>
                  <a:lnTo>
                    <a:pt x="964" y="4"/>
                  </a:lnTo>
                  <a:lnTo>
                    <a:pt x="990" y="15"/>
                  </a:lnTo>
                  <a:lnTo>
                    <a:pt x="1012" y="32"/>
                  </a:lnTo>
                  <a:lnTo>
                    <a:pt x="1031" y="53"/>
                  </a:lnTo>
                  <a:lnTo>
                    <a:pt x="1043" y="78"/>
                  </a:lnTo>
                  <a:lnTo>
                    <a:pt x="1049" y="106"/>
                  </a:lnTo>
                  <a:lnTo>
                    <a:pt x="1057" y="178"/>
                  </a:lnTo>
                  <a:lnTo>
                    <a:pt x="1117" y="198"/>
                  </a:lnTo>
                  <a:lnTo>
                    <a:pt x="1173" y="223"/>
                  </a:lnTo>
                  <a:lnTo>
                    <a:pt x="1228" y="252"/>
                  </a:lnTo>
                  <a:lnTo>
                    <a:pt x="1284" y="209"/>
                  </a:lnTo>
                  <a:lnTo>
                    <a:pt x="1309" y="194"/>
                  </a:lnTo>
                  <a:lnTo>
                    <a:pt x="1336" y="186"/>
                  </a:lnTo>
                  <a:lnTo>
                    <a:pt x="1363" y="185"/>
                  </a:lnTo>
                  <a:lnTo>
                    <a:pt x="1391" y="190"/>
                  </a:lnTo>
                  <a:lnTo>
                    <a:pt x="1416" y="202"/>
                  </a:lnTo>
                  <a:lnTo>
                    <a:pt x="1439" y="221"/>
                  </a:lnTo>
                  <a:lnTo>
                    <a:pt x="1522" y="305"/>
                  </a:lnTo>
                  <a:lnTo>
                    <a:pt x="1539" y="328"/>
                  </a:lnTo>
                  <a:lnTo>
                    <a:pt x="1550" y="354"/>
                  </a:lnTo>
                  <a:lnTo>
                    <a:pt x="1555" y="380"/>
                  </a:lnTo>
                  <a:lnTo>
                    <a:pt x="1552" y="408"/>
                  </a:lnTo>
                  <a:lnTo>
                    <a:pt x="1544" y="435"/>
                  </a:lnTo>
                  <a:lnTo>
                    <a:pt x="1528" y="460"/>
                  </a:lnTo>
                  <a:lnTo>
                    <a:pt x="1481" y="518"/>
                  </a:lnTo>
                  <a:lnTo>
                    <a:pt x="1507" y="570"/>
                  </a:lnTo>
                  <a:lnTo>
                    <a:pt x="1528" y="625"/>
                  </a:lnTo>
                  <a:lnTo>
                    <a:pt x="1546" y="681"/>
                  </a:lnTo>
                  <a:lnTo>
                    <a:pt x="1621" y="691"/>
                  </a:lnTo>
                  <a:lnTo>
                    <a:pt x="1649" y="698"/>
                  </a:lnTo>
                  <a:lnTo>
                    <a:pt x="1674" y="712"/>
                  </a:lnTo>
                  <a:lnTo>
                    <a:pt x="1695" y="730"/>
                  </a:lnTo>
                  <a:lnTo>
                    <a:pt x="1709" y="753"/>
                  </a:lnTo>
                  <a:lnTo>
                    <a:pt x="1720" y="779"/>
                  </a:lnTo>
                  <a:lnTo>
                    <a:pt x="1722" y="808"/>
                  </a:lnTo>
                  <a:lnTo>
                    <a:pt x="1721" y="927"/>
                  </a:lnTo>
                  <a:lnTo>
                    <a:pt x="1717" y="955"/>
                  </a:lnTo>
                  <a:lnTo>
                    <a:pt x="1707" y="981"/>
                  </a:lnTo>
                  <a:lnTo>
                    <a:pt x="1691" y="1003"/>
                  </a:lnTo>
                  <a:lnTo>
                    <a:pt x="1670" y="1022"/>
                  </a:lnTo>
                  <a:lnTo>
                    <a:pt x="1645" y="1035"/>
                  </a:lnTo>
                  <a:lnTo>
                    <a:pt x="1617" y="1042"/>
                  </a:lnTo>
                  <a:lnTo>
                    <a:pt x="1539" y="1050"/>
                  </a:lnTo>
                  <a:lnTo>
                    <a:pt x="1520" y="1106"/>
                  </a:lnTo>
                  <a:lnTo>
                    <a:pt x="1497" y="1160"/>
                  </a:lnTo>
                  <a:lnTo>
                    <a:pt x="1468" y="1213"/>
                  </a:lnTo>
                  <a:lnTo>
                    <a:pt x="1518" y="1278"/>
                  </a:lnTo>
                  <a:lnTo>
                    <a:pt x="1532" y="1303"/>
                  </a:lnTo>
                  <a:lnTo>
                    <a:pt x="1542" y="1329"/>
                  </a:lnTo>
                  <a:lnTo>
                    <a:pt x="1543" y="1357"/>
                  </a:lnTo>
                  <a:lnTo>
                    <a:pt x="1538" y="1385"/>
                  </a:lnTo>
                  <a:lnTo>
                    <a:pt x="1526" y="1410"/>
                  </a:lnTo>
                  <a:lnTo>
                    <a:pt x="1507" y="1432"/>
                  </a:lnTo>
                  <a:lnTo>
                    <a:pt x="1423" y="1515"/>
                  </a:lnTo>
                  <a:lnTo>
                    <a:pt x="1400" y="1533"/>
                  </a:lnTo>
                  <a:lnTo>
                    <a:pt x="1374" y="1545"/>
                  </a:lnTo>
                  <a:lnTo>
                    <a:pt x="1346" y="1548"/>
                  </a:lnTo>
                  <a:lnTo>
                    <a:pt x="1319" y="1546"/>
                  </a:lnTo>
                  <a:lnTo>
                    <a:pt x="1292" y="1538"/>
                  </a:lnTo>
                  <a:lnTo>
                    <a:pt x="1268" y="1522"/>
                  </a:lnTo>
                  <a:lnTo>
                    <a:pt x="1202" y="1469"/>
                  </a:lnTo>
                  <a:lnTo>
                    <a:pt x="1148" y="1496"/>
                  </a:lnTo>
                  <a:lnTo>
                    <a:pt x="1093" y="1518"/>
                  </a:lnTo>
                  <a:lnTo>
                    <a:pt x="1035" y="1535"/>
                  </a:lnTo>
                  <a:lnTo>
                    <a:pt x="1024" y="1620"/>
                  </a:lnTo>
                  <a:lnTo>
                    <a:pt x="1016" y="1647"/>
                  </a:lnTo>
                  <a:lnTo>
                    <a:pt x="1003" y="1673"/>
                  </a:lnTo>
                  <a:lnTo>
                    <a:pt x="985" y="1694"/>
                  </a:lnTo>
                  <a:lnTo>
                    <a:pt x="961" y="1710"/>
                  </a:lnTo>
                  <a:lnTo>
                    <a:pt x="935" y="1719"/>
                  </a:lnTo>
                  <a:lnTo>
                    <a:pt x="907" y="1721"/>
                  </a:lnTo>
                  <a:lnTo>
                    <a:pt x="788" y="1720"/>
                  </a:lnTo>
                  <a:lnTo>
                    <a:pt x="759" y="1716"/>
                  </a:lnTo>
                  <a:lnTo>
                    <a:pt x="734" y="1706"/>
                  </a:lnTo>
                  <a:lnTo>
                    <a:pt x="710" y="1690"/>
                  </a:lnTo>
                  <a:lnTo>
                    <a:pt x="693" y="1669"/>
                  </a:lnTo>
                  <a:lnTo>
                    <a:pt x="680" y="1644"/>
                  </a:lnTo>
                  <a:lnTo>
                    <a:pt x="673" y="1616"/>
                  </a:lnTo>
                  <a:lnTo>
                    <a:pt x="664" y="1526"/>
                  </a:lnTo>
                  <a:lnTo>
                    <a:pt x="611" y="1508"/>
                  </a:lnTo>
                  <a:lnTo>
                    <a:pt x="558" y="1485"/>
                  </a:lnTo>
                  <a:lnTo>
                    <a:pt x="510" y="1459"/>
                  </a:lnTo>
                  <a:lnTo>
                    <a:pt x="440" y="1512"/>
                  </a:lnTo>
                  <a:lnTo>
                    <a:pt x="415" y="1527"/>
                  </a:lnTo>
                  <a:lnTo>
                    <a:pt x="387" y="1535"/>
                  </a:lnTo>
                  <a:lnTo>
                    <a:pt x="359" y="1537"/>
                  </a:lnTo>
                  <a:lnTo>
                    <a:pt x="333" y="1531"/>
                  </a:lnTo>
                  <a:lnTo>
                    <a:pt x="306" y="1519"/>
                  </a:lnTo>
                  <a:lnTo>
                    <a:pt x="284" y="1501"/>
                  </a:lnTo>
                  <a:lnTo>
                    <a:pt x="202" y="1417"/>
                  </a:lnTo>
                  <a:lnTo>
                    <a:pt x="184" y="1394"/>
                  </a:lnTo>
                  <a:lnTo>
                    <a:pt x="173" y="1368"/>
                  </a:lnTo>
                  <a:lnTo>
                    <a:pt x="169" y="1341"/>
                  </a:lnTo>
                  <a:lnTo>
                    <a:pt x="170" y="1314"/>
                  </a:lnTo>
                  <a:lnTo>
                    <a:pt x="180" y="1286"/>
                  </a:lnTo>
                  <a:lnTo>
                    <a:pt x="194" y="1262"/>
                  </a:lnTo>
                  <a:lnTo>
                    <a:pt x="251" y="1192"/>
                  </a:lnTo>
                  <a:lnTo>
                    <a:pt x="226" y="1145"/>
                  </a:lnTo>
                  <a:lnTo>
                    <a:pt x="206" y="1093"/>
                  </a:lnTo>
                  <a:lnTo>
                    <a:pt x="189" y="1042"/>
                  </a:lnTo>
                  <a:lnTo>
                    <a:pt x="102" y="1031"/>
                  </a:lnTo>
                  <a:lnTo>
                    <a:pt x="74" y="1023"/>
                  </a:lnTo>
                  <a:lnTo>
                    <a:pt x="49" y="1010"/>
                  </a:lnTo>
                  <a:lnTo>
                    <a:pt x="29" y="992"/>
                  </a:lnTo>
                  <a:lnTo>
                    <a:pt x="13" y="968"/>
                  </a:lnTo>
                  <a:lnTo>
                    <a:pt x="4" y="943"/>
                  </a:lnTo>
                  <a:lnTo>
                    <a:pt x="0" y="914"/>
                  </a:lnTo>
                  <a:lnTo>
                    <a:pt x="2" y="795"/>
                  </a:lnTo>
                  <a:lnTo>
                    <a:pt x="5" y="766"/>
                  </a:lnTo>
                  <a:lnTo>
                    <a:pt x="16" y="741"/>
                  </a:lnTo>
                  <a:lnTo>
                    <a:pt x="32" y="718"/>
                  </a:lnTo>
                  <a:lnTo>
                    <a:pt x="53" y="700"/>
                  </a:lnTo>
                  <a:lnTo>
                    <a:pt x="78" y="687"/>
                  </a:lnTo>
                  <a:lnTo>
                    <a:pt x="106" y="680"/>
                  </a:lnTo>
                  <a:lnTo>
                    <a:pt x="188" y="672"/>
                  </a:lnTo>
                  <a:lnTo>
                    <a:pt x="206" y="615"/>
                  </a:lnTo>
                  <a:lnTo>
                    <a:pt x="229" y="561"/>
                  </a:lnTo>
                  <a:lnTo>
                    <a:pt x="255" y="508"/>
                  </a:lnTo>
                  <a:lnTo>
                    <a:pt x="205" y="444"/>
                  </a:lnTo>
                  <a:lnTo>
                    <a:pt x="190" y="419"/>
                  </a:lnTo>
                  <a:lnTo>
                    <a:pt x="182" y="392"/>
                  </a:lnTo>
                  <a:lnTo>
                    <a:pt x="181" y="365"/>
                  </a:lnTo>
                  <a:lnTo>
                    <a:pt x="186" y="337"/>
                  </a:lnTo>
                  <a:lnTo>
                    <a:pt x="198" y="312"/>
                  </a:lnTo>
                  <a:lnTo>
                    <a:pt x="215" y="289"/>
                  </a:lnTo>
                  <a:lnTo>
                    <a:pt x="301" y="206"/>
                  </a:lnTo>
                  <a:lnTo>
                    <a:pt x="324" y="188"/>
                  </a:lnTo>
                  <a:lnTo>
                    <a:pt x="350" y="177"/>
                  </a:lnTo>
                  <a:lnTo>
                    <a:pt x="376" y="172"/>
                  </a:lnTo>
                  <a:lnTo>
                    <a:pt x="404" y="174"/>
                  </a:lnTo>
                  <a:lnTo>
                    <a:pt x="432" y="184"/>
                  </a:lnTo>
                  <a:lnTo>
                    <a:pt x="456" y="198"/>
                  </a:lnTo>
                  <a:lnTo>
                    <a:pt x="514" y="246"/>
                  </a:lnTo>
                  <a:lnTo>
                    <a:pt x="570" y="217"/>
                  </a:lnTo>
                  <a:lnTo>
                    <a:pt x="630" y="193"/>
                  </a:lnTo>
                  <a:lnTo>
                    <a:pt x="690" y="174"/>
                  </a:lnTo>
                  <a:lnTo>
                    <a:pt x="700" y="102"/>
                  </a:lnTo>
                  <a:lnTo>
                    <a:pt x="706" y="73"/>
                  </a:lnTo>
                  <a:lnTo>
                    <a:pt x="719" y="49"/>
                  </a:lnTo>
                  <a:lnTo>
                    <a:pt x="739" y="28"/>
                  </a:lnTo>
                  <a:lnTo>
                    <a:pt x="762" y="12"/>
                  </a:lnTo>
                  <a:lnTo>
                    <a:pt x="788" y="3"/>
                  </a:lnTo>
                  <a:lnTo>
                    <a:pt x="8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51" name="Google Shape;651;p48"/>
          <p:cNvGrpSpPr/>
          <p:nvPr/>
        </p:nvGrpSpPr>
        <p:grpSpPr>
          <a:xfrm>
            <a:off x="7684146" y="1418099"/>
            <a:ext cx="1186645" cy="890619"/>
            <a:chOff x="8261570" y="1439993"/>
            <a:chExt cx="1306302" cy="980426"/>
          </a:xfrm>
        </p:grpSpPr>
        <p:sp>
          <p:nvSpPr>
            <p:cNvPr id="652" name="Google Shape;652;p48"/>
            <p:cNvSpPr txBox="1"/>
            <p:nvPr/>
          </p:nvSpPr>
          <p:spPr>
            <a:xfrm>
              <a:off x="8261570" y="1897199"/>
              <a:ext cx="1306302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2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rPr>
                <a:t>Successful Change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53" name="Google Shape;653;p48"/>
            <p:cNvGrpSpPr/>
            <p:nvPr/>
          </p:nvGrpSpPr>
          <p:grpSpPr>
            <a:xfrm>
              <a:off x="8659641" y="1439993"/>
              <a:ext cx="510160" cy="474076"/>
              <a:chOff x="3068192" y="2478370"/>
              <a:chExt cx="1905891" cy="1771086"/>
            </a:xfrm>
          </p:grpSpPr>
          <p:grpSp>
            <p:nvGrpSpPr>
              <p:cNvPr id="654" name="Google Shape;654;p48"/>
              <p:cNvGrpSpPr/>
              <p:nvPr/>
            </p:nvGrpSpPr>
            <p:grpSpPr>
              <a:xfrm>
                <a:off x="3068192" y="2478370"/>
                <a:ext cx="1905891" cy="1771086"/>
                <a:chOff x="3370263" y="2759076"/>
                <a:chExt cx="1301749" cy="1209675"/>
              </a:xfrm>
            </p:grpSpPr>
            <p:sp>
              <p:nvSpPr>
                <p:cNvPr id="655" name="Google Shape;655;p48"/>
                <p:cNvSpPr/>
                <p:nvPr/>
              </p:nvSpPr>
              <p:spPr>
                <a:xfrm>
                  <a:off x="3457575" y="3328988"/>
                  <a:ext cx="1157287" cy="639763"/>
                </a:xfrm>
                <a:custGeom>
                  <a:rect b="b" l="l" r="r" t="t"/>
                  <a:pathLst>
                    <a:path extrusionOk="0" h="1613" w="2916">
                      <a:moveTo>
                        <a:pt x="2830" y="0"/>
                      </a:moveTo>
                      <a:lnTo>
                        <a:pt x="2853" y="4"/>
                      </a:lnTo>
                      <a:lnTo>
                        <a:pt x="2873" y="13"/>
                      </a:lnTo>
                      <a:lnTo>
                        <a:pt x="2890" y="26"/>
                      </a:lnTo>
                      <a:lnTo>
                        <a:pt x="2904" y="44"/>
                      </a:lnTo>
                      <a:lnTo>
                        <a:pt x="2913" y="65"/>
                      </a:lnTo>
                      <a:lnTo>
                        <a:pt x="2916" y="88"/>
                      </a:lnTo>
                      <a:lnTo>
                        <a:pt x="2913" y="188"/>
                      </a:lnTo>
                      <a:lnTo>
                        <a:pt x="2903" y="287"/>
                      </a:lnTo>
                      <a:lnTo>
                        <a:pt x="2887" y="383"/>
                      </a:lnTo>
                      <a:lnTo>
                        <a:pt x="2866" y="478"/>
                      </a:lnTo>
                      <a:lnTo>
                        <a:pt x="2839" y="569"/>
                      </a:lnTo>
                      <a:lnTo>
                        <a:pt x="2807" y="659"/>
                      </a:lnTo>
                      <a:lnTo>
                        <a:pt x="2769" y="746"/>
                      </a:lnTo>
                      <a:lnTo>
                        <a:pt x="2727" y="830"/>
                      </a:lnTo>
                      <a:lnTo>
                        <a:pt x="2679" y="911"/>
                      </a:lnTo>
                      <a:lnTo>
                        <a:pt x="2627" y="988"/>
                      </a:lnTo>
                      <a:lnTo>
                        <a:pt x="2570" y="1062"/>
                      </a:lnTo>
                      <a:lnTo>
                        <a:pt x="2509" y="1133"/>
                      </a:lnTo>
                      <a:lnTo>
                        <a:pt x="2444" y="1198"/>
                      </a:lnTo>
                      <a:lnTo>
                        <a:pt x="2375" y="1261"/>
                      </a:lnTo>
                      <a:lnTo>
                        <a:pt x="2303" y="1318"/>
                      </a:lnTo>
                      <a:lnTo>
                        <a:pt x="2226" y="1372"/>
                      </a:lnTo>
                      <a:lnTo>
                        <a:pt x="2148" y="1420"/>
                      </a:lnTo>
                      <a:lnTo>
                        <a:pt x="2065" y="1464"/>
                      </a:lnTo>
                      <a:lnTo>
                        <a:pt x="1980" y="1503"/>
                      </a:lnTo>
                      <a:lnTo>
                        <a:pt x="1892" y="1536"/>
                      </a:lnTo>
                      <a:lnTo>
                        <a:pt x="1801" y="1563"/>
                      </a:lnTo>
                      <a:lnTo>
                        <a:pt x="1709" y="1585"/>
                      </a:lnTo>
                      <a:lnTo>
                        <a:pt x="1614" y="1601"/>
                      </a:lnTo>
                      <a:lnTo>
                        <a:pt x="1517" y="1610"/>
                      </a:lnTo>
                      <a:lnTo>
                        <a:pt x="1419" y="1613"/>
                      </a:lnTo>
                      <a:lnTo>
                        <a:pt x="1329" y="1611"/>
                      </a:lnTo>
                      <a:lnTo>
                        <a:pt x="1239" y="1603"/>
                      </a:lnTo>
                      <a:lnTo>
                        <a:pt x="1150" y="1589"/>
                      </a:lnTo>
                      <a:lnTo>
                        <a:pt x="1064" y="1570"/>
                      </a:lnTo>
                      <a:lnTo>
                        <a:pt x="979" y="1546"/>
                      </a:lnTo>
                      <a:lnTo>
                        <a:pt x="896" y="1517"/>
                      </a:lnTo>
                      <a:lnTo>
                        <a:pt x="815" y="1484"/>
                      </a:lnTo>
                      <a:lnTo>
                        <a:pt x="735" y="1445"/>
                      </a:lnTo>
                      <a:lnTo>
                        <a:pt x="660" y="1403"/>
                      </a:lnTo>
                      <a:lnTo>
                        <a:pt x="586" y="1355"/>
                      </a:lnTo>
                      <a:lnTo>
                        <a:pt x="515" y="1304"/>
                      </a:lnTo>
                      <a:lnTo>
                        <a:pt x="447" y="1247"/>
                      </a:lnTo>
                      <a:lnTo>
                        <a:pt x="383" y="1188"/>
                      </a:lnTo>
                      <a:lnTo>
                        <a:pt x="322" y="1124"/>
                      </a:lnTo>
                      <a:lnTo>
                        <a:pt x="263" y="1058"/>
                      </a:lnTo>
                      <a:lnTo>
                        <a:pt x="210" y="987"/>
                      </a:lnTo>
                      <a:lnTo>
                        <a:pt x="160" y="912"/>
                      </a:lnTo>
                      <a:lnTo>
                        <a:pt x="114" y="835"/>
                      </a:lnTo>
                      <a:lnTo>
                        <a:pt x="73" y="755"/>
                      </a:lnTo>
                      <a:lnTo>
                        <a:pt x="36" y="670"/>
                      </a:lnTo>
                      <a:lnTo>
                        <a:pt x="5" y="584"/>
                      </a:lnTo>
                      <a:lnTo>
                        <a:pt x="0" y="565"/>
                      </a:lnTo>
                      <a:lnTo>
                        <a:pt x="1" y="545"/>
                      </a:lnTo>
                      <a:lnTo>
                        <a:pt x="5" y="526"/>
                      </a:lnTo>
                      <a:lnTo>
                        <a:pt x="13" y="509"/>
                      </a:lnTo>
                      <a:lnTo>
                        <a:pt x="24" y="494"/>
                      </a:lnTo>
                      <a:lnTo>
                        <a:pt x="40" y="482"/>
                      </a:lnTo>
                      <a:lnTo>
                        <a:pt x="57" y="473"/>
                      </a:lnTo>
                      <a:lnTo>
                        <a:pt x="76" y="469"/>
                      </a:lnTo>
                      <a:lnTo>
                        <a:pt x="96" y="469"/>
                      </a:lnTo>
                      <a:lnTo>
                        <a:pt x="114" y="473"/>
                      </a:lnTo>
                      <a:lnTo>
                        <a:pt x="131" y="482"/>
                      </a:lnTo>
                      <a:lnTo>
                        <a:pt x="146" y="494"/>
                      </a:lnTo>
                      <a:lnTo>
                        <a:pt x="158" y="510"/>
                      </a:lnTo>
                      <a:lnTo>
                        <a:pt x="166" y="528"/>
                      </a:lnTo>
                      <a:lnTo>
                        <a:pt x="196" y="608"/>
                      </a:lnTo>
                      <a:lnTo>
                        <a:pt x="231" y="686"/>
                      </a:lnTo>
                      <a:lnTo>
                        <a:pt x="269" y="760"/>
                      </a:lnTo>
                      <a:lnTo>
                        <a:pt x="312" y="832"/>
                      </a:lnTo>
                      <a:lnTo>
                        <a:pt x="360" y="899"/>
                      </a:lnTo>
                      <a:lnTo>
                        <a:pt x="412" y="965"/>
                      </a:lnTo>
                      <a:lnTo>
                        <a:pt x="466" y="1027"/>
                      </a:lnTo>
                      <a:lnTo>
                        <a:pt x="524" y="1084"/>
                      </a:lnTo>
                      <a:lnTo>
                        <a:pt x="585" y="1138"/>
                      </a:lnTo>
                      <a:lnTo>
                        <a:pt x="650" y="1188"/>
                      </a:lnTo>
                      <a:lnTo>
                        <a:pt x="717" y="1234"/>
                      </a:lnTo>
                      <a:lnTo>
                        <a:pt x="787" y="1276"/>
                      </a:lnTo>
                      <a:lnTo>
                        <a:pt x="859" y="1312"/>
                      </a:lnTo>
                      <a:lnTo>
                        <a:pt x="934" y="1345"/>
                      </a:lnTo>
                      <a:lnTo>
                        <a:pt x="1010" y="1373"/>
                      </a:lnTo>
                      <a:lnTo>
                        <a:pt x="1089" y="1396"/>
                      </a:lnTo>
                      <a:lnTo>
                        <a:pt x="1170" y="1415"/>
                      </a:lnTo>
                      <a:lnTo>
                        <a:pt x="1251" y="1428"/>
                      </a:lnTo>
                      <a:lnTo>
                        <a:pt x="1335" y="1436"/>
                      </a:lnTo>
                      <a:lnTo>
                        <a:pt x="1419" y="1439"/>
                      </a:lnTo>
                      <a:lnTo>
                        <a:pt x="1510" y="1436"/>
                      </a:lnTo>
                      <a:lnTo>
                        <a:pt x="1599" y="1427"/>
                      </a:lnTo>
                      <a:lnTo>
                        <a:pt x="1686" y="1411"/>
                      </a:lnTo>
                      <a:lnTo>
                        <a:pt x="1772" y="1390"/>
                      </a:lnTo>
                      <a:lnTo>
                        <a:pt x="1854" y="1364"/>
                      </a:lnTo>
                      <a:lnTo>
                        <a:pt x="1935" y="1333"/>
                      </a:lnTo>
                      <a:lnTo>
                        <a:pt x="2013" y="1295"/>
                      </a:lnTo>
                      <a:lnTo>
                        <a:pt x="2088" y="1254"/>
                      </a:lnTo>
                      <a:lnTo>
                        <a:pt x="2160" y="1208"/>
                      </a:lnTo>
                      <a:lnTo>
                        <a:pt x="2228" y="1157"/>
                      </a:lnTo>
                      <a:lnTo>
                        <a:pt x="2295" y="1102"/>
                      </a:lnTo>
                      <a:lnTo>
                        <a:pt x="2356" y="1043"/>
                      </a:lnTo>
                      <a:lnTo>
                        <a:pt x="2414" y="980"/>
                      </a:lnTo>
                      <a:lnTo>
                        <a:pt x="2468" y="913"/>
                      </a:lnTo>
                      <a:lnTo>
                        <a:pt x="2518" y="842"/>
                      </a:lnTo>
                      <a:lnTo>
                        <a:pt x="2563" y="769"/>
                      </a:lnTo>
                      <a:lnTo>
                        <a:pt x="2604" y="692"/>
                      </a:lnTo>
                      <a:lnTo>
                        <a:pt x="2640" y="613"/>
                      </a:lnTo>
                      <a:lnTo>
                        <a:pt x="2672" y="531"/>
                      </a:lnTo>
                      <a:lnTo>
                        <a:pt x="2697" y="446"/>
                      </a:lnTo>
                      <a:lnTo>
                        <a:pt x="2718" y="360"/>
                      </a:lnTo>
                      <a:lnTo>
                        <a:pt x="2732" y="271"/>
                      </a:lnTo>
                      <a:lnTo>
                        <a:pt x="2741" y="181"/>
                      </a:lnTo>
                      <a:lnTo>
                        <a:pt x="2744" y="88"/>
                      </a:lnTo>
                      <a:lnTo>
                        <a:pt x="2747" y="65"/>
                      </a:lnTo>
                      <a:lnTo>
                        <a:pt x="2757" y="44"/>
                      </a:lnTo>
                      <a:lnTo>
                        <a:pt x="2770" y="26"/>
                      </a:lnTo>
                      <a:lnTo>
                        <a:pt x="2787" y="13"/>
                      </a:lnTo>
                      <a:lnTo>
                        <a:pt x="2808" y="4"/>
                      </a:lnTo>
                      <a:lnTo>
                        <a:pt x="28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6" name="Google Shape;656;p48"/>
                <p:cNvSpPr/>
                <p:nvPr/>
              </p:nvSpPr>
              <p:spPr>
                <a:xfrm>
                  <a:off x="3427412" y="2759076"/>
                  <a:ext cx="1157287" cy="639763"/>
                </a:xfrm>
                <a:custGeom>
                  <a:rect b="b" l="l" r="r" t="t"/>
                  <a:pathLst>
                    <a:path extrusionOk="0" h="1612" w="2915">
                      <a:moveTo>
                        <a:pt x="1496" y="0"/>
                      </a:moveTo>
                      <a:lnTo>
                        <a:pt x="1496" y="0"/>
                      </a:lnTo>
                      <a:lnTo>
                        <a:pt x="1587" y="3"/>
                      </a:lnTo>
                      <a:lnTo>
                        <a:pt x="1677" y="11"/>
                      </a:lnTo>
                      <a:lnTo>
                        <a:pt x="1765" y="25"/>
                      </a:lnTo>
                      <a:lnTo>
                        <a:pt x="1852" y="44"/>
                      </a:lnTo>
                      <a:lnTo>
                        <a:pt x="1936" y="67"/>
                      </a:lnTo>
                      <a:lnTo>
                        <a:pt x="2020" y="96"/>
                      </a:lnTo>
                      <a:lnTo>
                        <a:pt x="2101" y="130"/>
                      </a:lnTo>
                      <a:lnTo>
                        <a:pt x="2180" y="169"/>
                      </a:lnTo>
                      <a:lnTo>
                        <a:pt x="2256" y="211"/>
                      </a:lnTo>
                      <a:lnTo>
                        <a:pt x="2330" y="258"/>
                      </a:lnTo>
                      <a:lnTo>
                        <a:pt x="2400" y="309"/>
                      </a:lnTo>
                      <a:lnTo>
                        <a:pt x="2469" y="365"/>
                      </a:lnTo>
                      <a:lnTo>
                        <a:pt x="2533" y="425"/>
                      </a:lnTo>
                      <a:lnTo>
                        <a:pt x="2594" y="488"/>
                      </a:lnTo>
                      <a:lnTo>
                        <a:pt x="2652" y="555"/>
                      </a:lnTo>
                      <a:lnTo>
                        <a:pt x="2706" y="626"/>
                      </a:lnTo>
                      <a:lnTo>
                        <a:pt x="2756" y="700"/>
                      </a:lnTo>
                      <a:lnTo>
                        <a:pt x="2801" y="778"/>
                      </a:lnTo>
                      <a:lnTo>
                        <a:pt x="2843" y="858"/>
                      </a:lnTo>
                      <a:lnTo>
                        <a:pt x="2880" y="942"/>
                      </a:lnTo>
                      <a:lnTo>
                        <a:pt x="2911" y="1029"/>
                      </a:lnTo>
                      <a:lnTo>
                        <a:pt x="2915" y="1048"/>
                      </a:lnTo>
                      <a:lnTo>
                        <a:pt x="2915" y="1068"/>
                      </a:lnTo>
                      <a:lnTo>
                        <a:pt x="2911" y="1086"/>
                      </a:lnTo>
                      <a:lnTo>
                        <a:pt x="2903" y="1104"/>
                      </a:lnTo>
                      <a:lnTo>
                        <a:pt x="2892" y="1119"/>
                      </a:lnTo>
                      <a:lnTo>
                        <a:pt x="2876" y="1131"/>
                      </a:lnTo>
                      <a:lnTo>
                        <a:pt x="2859" y="1139"/>
                      </a:lnTo>
                      <a:lnTo>
                        <a:pt x="2840" y="1144"/>
                      </a:lnTo>
                      <a:lnTo>
                        <a:pt x="2820" y="1144"/>
                      </a:lnTo>
                      <a:lnTo>
                        <a:pt x="2802" y="1139"/>
                      </a:lnTo>
                      <a:lnTo>
                        <a:pt x="2785" y="1131"/>
                      </a:lnTo>
                      <a:lnTo>
                        <a:pt x="2770" y="1119"/>
                      </a:lnTo>
                      <a:lnTo>
                        <a:pt x="2758" y="1104"/>
                      </a:lnTo>
                      <a:lnTo>
                        <a:pt x="2750" y="1085"/>
                      </a:lnTo>
                      <a:lnTo>
                        <a:pt x="2720" y="1005"/>
                      </a:lnTo>
                      <a:lnTo>
                        <a:pt x="2685" y="928"/>
                      </a:lnTo>
                      <a:lnTo>
                        <a:pt x="2647" y="853"/>
                      </a:lnTo>
                      <a:lnTo>
                        <a:pt x="2603" y="781"/>
                      </a:lnTo>
                      <a:lnTo>
                        <a:pt x="2556" y="713"/>
                      </a:lnTo>
                      <a:lnTo>
                        <a:pt x="2505" y="648"/>
                      </a:lnTo>
                      <a:lnTo>
                        <a:pt x="2450" y="586"/>
                      </a:lnTo>
                      <a:lnTo>
                        <a:pt x="2392" y="529"/>
                      </a:lnTo>
                      <a:lnTo>
                        <a:pt x="2331" y="475"/>
                      </a:lnTo>
                      <a:lnTo>
                        <a:pt x="2266" y="425"/>
                      </a:lnTo>
                      <a:lnTo>
                        <a:pt x="2199" y="379"/>
                      </a:lnTo>
                      <a:lnTo>
                        <a:pt x="2130" y="337"/>
                      </a:lnTo>
                      <a:lnTo>
                        <a:pt x="2057" y="301"/>
                      </a:lnTo>
                      <a:lnTo>
                        <a:pt x="1982" y="267"/>
                      </a:lnTo>
                      <a:lnTo>
                        <a:pt x="1905" y="239"/>
                      </a:lnTo>
                      <a:lnTo>
                        <a:pt x="1826" y="216"/>
                      </a:lnTo>
                      <a:lnTo>
                        <a:pt x="1746" y="198"/>
                      </a:lnTo>
                      <a:lnTo>
                        <a:pt x="1664" y="184"/>
                      </a:lnTo>
                      <a:lnTo>
                        <a:pt x="1581" y="177"/>
                      </a:lnTo>
                      <a:lnTo>
                        <a:pt x="1496" y="174"/>
                      </a:lnTo>
                      <a:lnTo>
                        <a:pt x="1406" y="177"/>
                      </a:lnTo>
                      <a:lnTo>
                        <a:pt x="1317" y="186"/>
                      </a:lnTo>
                      <a:lnTo>
                        <a:pt x="1229" y="202"/>
                      </a:lnTo>
                      <a:lnTo>
                        <a:pt x="1145" y="223"/>
                      </a:lnTo>
                      <a:lnTo>
                        <a:pt x="1062" y="249"/>
                      </a:lnTo>
                      <a:lnTo>
                        <a:pt x="981" y="280"/>
                      </a:lnTo>
                      <a:lnTo>
                        <a:pt x="903" y="317"/>
                      </a:lnTo>
                      <a:lnTo>
                        <a:pt x="828" y="358"/>
                      </a:lnTo>
                      <a:lnTo>
                        <a:pt x="756" y="405"/>
                      </a:lnTo>
                      <a:lnTo>
                        <a:pt x="687" y="456"/>
                      </a:lnTo>
                      <a:lnTo>
                        <a:pt x="621" y="511"/>
                      </a:lnTo>
                      <a:lnTo>
                        <a:pt x="560" y="570"/>
                      </a:lnTo>
                      <a:lnTo>
                        <a:pt x="502" y="633"/>
                      </a:lnTo>
                      <a:lnTo>
                        <a:pt x="448" y="700"/>
                      </a:lnTo>
                      <a:lnTo>
                        <a:pt x="398" y="771"/>
                      </a:lnTo>
                      <a:lnTo>
                        <a:pt x="353" y="844"/>
                      </a:lnTo>
                      <a:lnTo>
                        <a:pt x="312" y="921"/>
                      </a:lnTo>
                      <a:lnTo>
                        <a:pt x="276" y="1000"/>
                      </a:lnTo>
                      <a:lnTo>
                        <a:pt x="244" y="1082"/>
                      </a:lnTo>
                      <a:lnTo>
                        <a:pt x="219" y="1167"/>
                      </a:lnTo>
                      <a:lnTo>
                        <a:pt x="198" y="1253"/>
                      </a:lnTo>
                      <a:lnTo>
                        <a:pt x="183" y="1343"/>
                      </a:lnTo>
                      <a:lnTo>
                        <a:pt x="174" y="1433"/>
                      </a:lnTo>
                      <a:lnTo>
                        <a:pt x="171" y="1525"/>
                      </a:lnTo>
                      <a:lnTo>
                        <a:pt x="168" y="1549"/>
                      </a:lnTo>
                      <a:lnTo>
                        <a:pt x="159" y="1569"/>
                      </a:lnTo>
                      <a:lnTo>
                        <a:pt x="146" y="1586"/>
                      </a:lnTo>
                      <a:lnTo>
                        <a:pt x="129" y="1600"/>
                      </a:lnTo>
                      <a:lnTo>
                        <a:pt x="108" y="1609"/>
                      </a:lnTo>
                      <a:lnTo>
                        <a:pt x="86" y="1612"/>
                      </a:lnTo>
                      <a:lnTo>
                        <a:pt x="63" y="1609"/>
                      </a:lnTo>
                      <a:lnTo>
                        <a:pt x="43" y="1600"/>
                      </a:lnTo>
                      <a:lnTo>
                        <a:pt x="26" y="1586"/>
                      </a:lnTo>
                      <a:lnTo>
                        <a:pt x="12" y="1569"/>
                      </a:lnTo>
                      <a:lnTo>
                        <a:pt x="3" y="1548"/>
                      </a:lnTo>
                      <a:lnTo>
                        <a:pt x="0" y="1525"/>
                      </a:lnTo>
                      <a:lnTo>
                        <a:pt x="3" y="1425"/>
                      </a:lnTo>
                      <a:lnTo>
                        <a:pt x="13" y="1326"/>
                      </a:lnTo>
                      <a:lnTo>
                        <a:pt x="29" y="1230"/>
                      </a:lnTo>
                      <a:lnTo>
                        <a:pt x="50" y="1135"/>
                      </a:lnTo>
                      <a:lnTo>
                        <a:pt x="77" y="1044"/>
                      </a:lnTo>
                      <a:lnTo>
                        <a:pt x="109" y="954"/>
                      </a:lnTo>
                      <a:lnTo>
                        <a:pt x="147" y="867"/>
                      </a:lnTo>
                      <a:lnTo>
                        <a:pt x="190" y="783"/>
                      </a:lnTo>
                      <a:lnTo>
                        <a:pt x="237" y="702"/>
                      </a:lnTo>
                      <a:lnTo>
                        <a:pt x="289" y="625"/>
                      </a:lnTo>
                      <a:lnTo>
                        <a:pt x="346" y="551"/>
                      </a:lnTo>
                      <a:lnTo>
                        <a:pt x="407" y="481"/>
                      </a:lnTo>
                      <a:lnTo>
                        <a:pt x="472" y="414"/>
                      </a:lnTo>
                      <a:lnTo>
                        <a:pt x="541" y="352"/>
                      </a:lnTo>
                      <a:lnTo>
                        <a:pt x="613" y="295"/>
                      </a:lnTo>
                      <a:lnTo>
                        <a:pt x="690" y="241"/>
                      </a:lnTo>
                      <a:lnTo>
                        <a:pt x="768" y="192"/>
                      </a:lnTo>
                      <a:lnTo>
                        <a:pt x="851" y="149"/>
                      </a:lnTo>
                      <a:lnTo>
                        <a:pt x="936" y="111"/>
                      </a:lnTo>
                      <a:lnTo>
                        <a:pt x="1024" y="78"/>
                      </a:lnTo>
                      <a:lnTo>
                        <a:pt x="1115" y="50"/>
                      </a:lnTo>
                      <a:lnTo>
                        <a:pt x="1207" y="29"/>
                      </a:lnTo>
                      <a:lnTo>
                        <a:pt x="1302" y="12"/>
                      </a:lnTo>
                      <a:lnTo>
                        <a:pt x="1398" y="3"/>
                      </a:lnTo>
                      <a:lnTo>
                        <a:pt x="1496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7" name="Google Shape;657;p48"/>
                <p:cNvSpPr/>
                <p:nvPr/>
              </p:nvSpPr>
              <p:spPr>
                <a:xfrm>
                  <a:off x="4279900" y="2924176"/>
                  <a:ext cx="392112" cy="295275"/>
                </a:xfrm>
                <a:custGeom>
                  <a:rect b="b" l="l" r="r" t="t"/>
                  <a:pathLst>
                    <a:path extrusionOk="0" h="746" w="989">
                      <a:moveTo>
                        <a:pt x="897" y="0"/>
                      </a:moveTo>
                      <a:lnTo>
                        <a:pt x="917" y="0"/>
                      </a:lnTo>
                      <a:lnTo>
                        <a:pt x="935" y="7"/>
                      </a:lnTo>
                      <a:lnTo>
                        <a:pt x="952" y="16"/>
                      </a:lnTo>
                      <a:lnTo>
                        <a:pt x="967" y="29"/>
                      </a:lnTo>
                      <a:lnTo>
                        <a:pt x="978" y="44"/>
                      </a:lnTo>
                      <a:lnTo>
                        <a:pt x="985" y="62"/>
                      </a:lnTo>
                      <a:lnTo>
                        <a:pt x="989" y="81"/>
                      </a:lnTo>
                      <a:lnTo>
                        <a:pt x="988" y="100"/>
                      </a:lnTo>
                      <a:lnTo>
                        <a:pt x="983" y="119"/>
                      </a:lnTo>
                      <a:lnTo>
                        <a:pt x="759" y="692"/>
                      </a:lnTo>
                      <a:lnTo>
                        <a:pt x="749" y="711"/>
                      </a:lnTo>
                      <a:lnTo>
                        <a:pt x="735" y="725"/>
                      </a:lnTo>
                      <a:lnTo>
                        <a:pt x="718" y="737"/>
                      </a:lnTo>
                      <a:lnTo>
                        <a:pt x="700" y="744"/>
                      </a:lnTo>
                      <a:lnTo>
                        <a:pt x="679" y="746"/>
                      </a:lnTo>
                      <a:lnTo>
                        <a:pt x="666" y="745"/>
                      </a:lnTo>
                      <a:lnTo>
                        <a:pt x="654" y="743"/>
                      </a:lnTo>
                      <a:lnTo>
                        <a:pt x="60" y="554"/>
                      </a:lnTo>
                      <a:lnTo>
                        <a:pt x="42" y="545"/>
                      </a:lnTo>
                      <a:lnTo>
                        <a:pt x="27" y="534"/>
                      </a:lnTo>
                      <a:lnTo>
                        <a:pt x="14" y="518"/>
                      </a:lnTo>
                      <a:lnTo>
                        <a:pt x="6" y="502"/>
                      </a:lnTo>
                      <a:lnTo>
                        <a:pt x="1" y="483"/>
                      </a:lnTo>
                      <a:lnTo>
                        <a:pt x="0" y="464"/>
                      </a:lnTo>
                      <a:lnTo>
                        <a:pt x="4" y="444"/>
                      </a:lnTo>
                      <a:lnTo>
                        <a:pt x="12" y="425"/>
                      </a:lnTo>
                      <a:lnTo>
                        <a:pt x="23" y="410"/>
                      </a:lnTo>
                      <a:lnTo>
                        <a:pt x="38" y="398"/>
                      </a:lnTo>
                      <a:lnTo>
                        <a:pt x="54" y="389"/>
                      </a:lnTo>
                      <a:lnTo>
                        <a:pt x="72" y="384"/>
                      </a:lnTo>
                      <a:lnTo>
                        <a:pt x="92" y="383"/>
                      </a:lnTo>
                      <a:lnTo>
                        <a:pt x="111" y="387"/>
                      </a:lnTo>
                      <a:lnTo>
                        <a:pt x="629" y="553"/>
                      </a:lnTo>
                      <a:lnTo>
                        <a:pt x="825" y="55"/>
                      </a:lnTo>
                      <a:lnTo>
                        <a:pt x="834" y="37"/>
                      </a:lnTo>
                      <a:lnTo>
                        <a:pt x="846" y="22"/>
                      </a:lnTo>
                      <a:lnTo>
                        <a:pt x="861" y="11"/>
                      </a:lnTo>
                      <a:lnTo>
                        <a:pt x="879" y="4"/>
                      </a:lnTo>
                      <a:lnTo>
                        <a:pt x="897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8" name="Google Shape;658;p48"/>
                <p:cNvSpPr/>
                <p:nvPr/>
              </p:nvSpPr>
              <p:spPr>
                <a:xfrm>
                  <a:off x="3370263" y="3508376"/>
                  <a:ext cx="392112" cy="296863"/>
                </a:xfrm>
                <a:custGeom>
                  <a:rect b="b" l="l" r="r" t="t"/>
                  <a:pathLst>
                    <a:path extrusionOk="0" h="747" w="989">
                      <a:moveTo>
                        <a:pt x="317" y="0"/>
                      </a:moveTo>
                      <a:lnTo>
                        <a:pt x="335" y="5"/>
                      </a:lnTo>
                      <a:lnTo>
                        <a:pt x="929" y="194"/>
                      </a:lnTo>
                      <a:lnTo>
                        <a:pt x="947" y="202"/>
                      </a:lnTo>
                      <a:lnTo>
                        <a:pt x="963" y="214"/>
                      </a:lnTo>
                      <a:lnTo>
                        <a:pt x="975" y="229"/>
                      </a:lnTo>
                      <a:lnTo>
                        <a:pt x="983" y="245"/>
                      </a:lnTo>
                      <a:lnTo>
                        <a:pt x="988" y="264"/>
                      </a:lnTo>
                      <a:lnTo>
                        <a:pt x="989" y="283"/>
                      </a:lnTo>
                      <a:lnTo>
                        <a:pt x="985" y="303"/>
                      </a:lnTo>
                      <a:lnTo>
                        <a:pt x="977" y="321"/>
                      </a:lnTo>
                      <a:lnTo>
                        <a:pt x="966" y="337"/>
                      </a:lnTo>
                      <a:lnTo>
                        <a:pt x="951" y="349"/>
                      </a:lnTo>
                      <a:lnTo>
                        <a:pt x="935" y="358"/>
                      </a:lnTo>
                      <a:lnTo>
                        <a:pt x="917" y="363"/>
                      </a:lnTo>
                      <a:lnTo>
                        <a:pt x="897" y="364"/>
                      </a:lnTo>
                      <a:lnTo>
                        <a:pt x="878" y="360"/>
                      </a:lnTo>
                      <a:lnTo>
                        <a:pt x="360" y="194"/>
                      </a:lnTo>
                      <a:lnTo>
                        <a:pt x="166" y="692"/>
                      </a:lnTo>
                      <a:lnTo>
                        <a:pt x="155" y="711"/>
                      </a:lnTo>
                      <a:lnTo>
                        <a:pt x="141" y="727"/>
                      </a:lnTo>
                      <a:lnTo>
                        <a:pt x="125" y="738"/>
                      </a:lnTo>
                      <a:lnTo>
                        <a:pt x="105" y="744"/>
                      </a:lnTo>
                      <a:lnTo>
                        <a:pt x="86" y="747"/>
                      </a:lnTo>
                      <a:lnTo>
                        <a:pt x="69" y="745"/>
                      </a:lnTo>
                      <a:lnTo>
                        <a:pt x="53" y="741"/>
                      </a:lnTo>
                      <a:lnTo>
                        <a:pt x="37" y="732"/>
                      </a:lnTo>
                      <a:lnTo>
                        <a:pt x="22" y="718"/>
                      </a:lnTo>
                      <a:lnTo>
                        <a:pt x="11" y="703"/>
                      </a:lnTo>
                      <a:lnTo>
                        <a:pt x="4" y="685"/>
                      </a:lnTo>
                      <a:lnTo>
                        <a:pt x="0" y="666"/>
                      </a:lnTo>
                      <a:lnTo>
                        <a:pt x="1" y="647"/>
                      </a:lnTo>
                      <a:lnTo>
                        <a:pt x="6" y="628"/>
                      </a:lnTo>
                      <a:lnTo>
                        <a:pt x="231" y="55"/>
                      </a:lnTo>
                      <a:lnTo>
                        <a:pt x="239" y="38"/>
                      </a:lnTo>
                      <a:lnTo>
                        <a:pt x="251" y="23"/>
                      </a:lnTo>
                      <a:lnTo>
                        <a:pt x="266" y="13"/>
                      </a:lnTo>
                      <a:lnTo>
                        <a:pt x="281" y="5"/>
                      </a:lnTo>
                      <a:lnTo>
                        <a:pt x="298" y="0"/>
                      </a:lnTo>
                      <a:lnTo>
                        <a:pt x="317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59" name="Google Shape;659;p48"/>
              <p:cNvGrpSpPr/>
              <p:nvPr/>
            </p:nvGrpSpPr>
            <p:grpSpPr>
              <a:xfrm>
                <a:off x="3455988" y="2805114"/>
                <a:ext cx="1130300" cy="1117599"/>
                <a:chOff x="7902576" y="3208339"/>
                <a:chExt cx="1130300" cy="1117599"/>
              </a:xfrm>
            </p:grpSpPr>
            <p:sp>
              <p:nvSpPr>
                <p:cNvPr id="660" name="Google Shape;660;p48"/>
                <p:cNvSpPr/>
                <p:nvPr/>
              </p:nvSpPr>
              <p:spPr>
                <a:xfrm>
                  <a:off x="7902576" y="3208339"/>
                  <a:ext cx="669924" cy="668339"/>
                </a:xfrm>
                <a:custGeom>
                  <a:rect b="b" l="l" r="r" t="t"/>
                  <a:pathLst>
                    <a:path extrusionOk="0" h="2109" w="2109">
                      <a:moveTo>
                        <a:pt x="1059" y="669"/>
                      </a:moveTo>
                      <a:lnTo>
                        <a:pt x="1012" y="672"/>
                      </a:lnTo>
                      <a:lnTo>
                        <a:pt x="967" y="681"/>
                      </a:lnTo>
                      <a:lnTo>
                        <a:pt x="923" y="695"/>
                      </a:lnTo>
                      <a:lnTo>
                        <a:pt x="882" y="713"/>
                      </a:lnTo>
                      <a:lnTo>
                        <a:pt x="845" y="737"/>
                      </a:lnTo>
                      <a:lnTo>
                        <a:pt x="809" y="765"/>
                      </a:lnTo>
                      <a:lnTo>
                        <a:pt x="778" y="796"/>
                      </a:lnTo>
                      <a:lnTo>
                        <a:pt x="750" y="831"/>
                      </a:lnTo>
                      <a:lnTo>
                        <a:pt x="727" y="870"/>
                      </a:lnTo>
                      <a:lnTo>
                        <a:pt x="708" y="911"/>
                      </a:lnTo>
                      <a:lnTo>
                        <a:pt x="694" y="954"/>
                      </a:lnTo>
                      <a:lnTo>
                        <a:pt x="685" y="999"/>
                      </a:lnTo>
                      <a:lnTo>
                        <a:pt x="683" y="1046"/>
                      </a:lnTo>
                      <a:lnTo>
                        <a:pt x="685" y="1093"/>
                      </a:lnTo>
                      <a:lnTo>
                        <a:pt x="694" y="1138"/>
                      </a:lnTo>
                      <a:lnTo>
                        <a:pt x="708" y="1182"/>
                      </a:lnTo>
                      <a:lnTo>
                        <a:pt x="727" y="1223"/>
                      </a:lnTo>
                      <a:lnTo>
                        <a:pt x="750" y="1261"/>
                      </a:lnTo>
                      <a:lnTo>
                        <a:pt x="778" y="1296"/>
                      </a:lnTo>
                      <a:lnTo>
                        <a:pt x="809" y="1328"/>
                      </a:lnTo>
                      <a:lnTo>
                        <a:pt x="845" y="1355"/>
                      </a:lnTo>
                      <a:lnTo>
                        <a:pt x="882" y="1379"/>
                      </a:lnTo>
                      <a:lnTo>
                        <a:pt x="923" y="1397"/>
                      </a:lnTo>
                      <a:lnTo>
                        <a:pt x="967" y="1411"/>
                      </a:lnTo>
                      <a:lnTo>
                        <a:pt x="1012" y="1420"/>
                      </a:lnTo>
                      <a:lnTo>
                        <a:pt x="1059" y="1423"/>
                      </a:lnTo>
                      <a:lnTo>
                        <a:pt x="1107" y="1420"/>
                      </a:lnTo>
                      <a:lnTo>
                        <a:pt x="1152" y="1411"/>
                      </a:lnTo>
                      <a:lnTo>
                        <a:pt x="1195" y="1397"/>
                      </a:lnTo>
                      <a:lnTo>
                        <a:pt x="1236" y="1379"/>
                      </a:lnTo>
                      <a:lnTo>
                        <a:pt x="1274" y="1355"/>
                      </a:lnTo>
                      <a:lnTo>
                        <a:pt x="1310" y="1328"/>
                      </a:lnTo>
                      <a:lnTo>
                        <a:pt x="1341" y="1296"/>
                      </a:lnTo>
                      <a:lnTo>
                        <a:pt x="1369" y="1261"/>
                      </a:lnTo>
                      <a:lnTo>
                        <a:pt x="1392" y="1223"/>
                      </a:lnTo>
                      <a:lnTo>
                        <a:pt x="1411" y="1182"/>
                      </a:lnTo>
                      <a:lnTo>
                        <a:pt x="1425" y="1138"/>
                      </a:lnTo>
                      <a:lnTo>
                        <a:pt x="1434" y="1093"/>
                      </a:lnTo>
                      <a:lnTo>
                        <a:pt x="1436" y="1046"/>
                      </a:lnTo>
                      <a:lnTo>
                        <a:pt x="1434" y="999"/>
                      </a:lnTo>
                      <a:lnTo>
                        <a:pt x="1425" y="954"/>
                      </a:lnTo>
                      <a:lnTo>
                        <a:pt x="1411" y="911"/>
                      </a:lnTo>
                      <a:lnTo>
                        <a:pt x="1392" y="870"/>
                      </a:lnTo>
                      <a:lnTo>
                        <a:pt x="1369" y="831"/>
                      </a:lnTo>
                      <a:lnTo>
                        <a:pt x="1341" y="796"/>
                      </a:lnTo>
                      <a:lnTo>
                        <a:pt x="1310" y="765"/>
                      </a:lnTo>
                      <a:lnTo>
                        <a:pt x="1274" y="737"/>
                      </a:lnTo>
                      <a:lnTo>
                        <a:pt x="1236" y="713"/>
                      </a:lnTo>
                      <a:lnTo>
                        <a:pt x="1195" y="695"/>
                      </a:lnTo>
                      <a:lnTo>
                        <a:pt x="1152" y="681"/>
                      </a:lnTo>
                      <a:lnTo>
                        <a:pt x="1107" y="672"/>
                      </a:lnTo>
                      <a:lnTo>
                        <a:pt x="1059" y="669"/>
                      </a:lnTo>
                      <a:close/>
                      <a:moveTo>
                        <a:pt x="945" y="0"/>
                      </a:moveTo>
                      <a:lnTo>
                        <a:pt x="1173" y="0"/>
                      </a:lnTo>
                      <a:lnTo>
                        <a:pt x="1196" y="3"/>
                      </a:lnTo>
                      <a:lnTo>
                        <a:pt x="1218" y="11"/>
                      </a:lnTo>
                      <a:lnTo>
                        <a:pt x="1237" y="25"/>
                      </a:lnTo>
                      <a:lnTo>
                        <a:pt x="1252" y="42"/>
                      </a:lnTo>
                      <a:lnTo>
                        <a:pt x="1263" y="63"/>
                      </a:lnTo>
                      <a:lnTo>
                        <a:pt x="1269" y="85"/>
                      </a:lnTo>
                      <a:lnTo>
                        <a:pt x="1284" y="217"/>
                      </a:lnTo>
                      <a:lnTo>
                        <a:pt x="1339" y="233"/>
                      </a:lnTo>
                      <a:lnTo>
                        <a:pt x="1392" y="254"/>
                      </a:lnTo>
                      <a:lnTo>
                        <a:pt x="1443" y="277"/>
                      </a:lnTo>
                      <a:lnTo>
                        <a:pt x="1494" y="304"/>
                      </a:lnTo>
                      <a:lnTo>
                        <a:pt x="1596" y="225"/>
                      </a:lnTo>
                      <a:lnTo>
                        <a:pt x="1613" y="213"/>
                      </a:lnTo>
                      <a:lnTo>
                        <a:pt x="1631" y="206"/>
                      </a:lnTo>
                      <a:lnTo>
                        <a:pt x="1651" y="203"/>
                      </a:lnTo>
                      <a:lnTo>
                        <a:pt x="1670" y="204"/>
                      </a:lnTo>
                      <a:lnTo>
                        <a:pt x="1689" y="209"/>
                      </a:lnTo>
                      <a:lnTo>
                        <a:pt x="1708" y="218"/>
                      </a:lnTo>
                      <a:lnTo>
                        <a:pt x="1723" y="231"/>
                      </a:lnTo>
                      <a:lnTo>
                        <a:pt x="1884" y="392"/>
                      </a:lnTo>
                      <a:lnTo>
                        <a:pt x="1899" y="411"/>
                      </a:lnTo>
                      <a:lnTo>
                        <a:pt x="1908" y="433"/>
                      </a:lnTo>
                      <a:lnTo>
                        <a:pt x="1912" y="455"/>
                      </a:lnTo>
                      <a:lnTo>
                        <a:pt x="1911" y="478"/>
                      </a:lnTo>
                      <a:lnTo>
                        <a:pt x="1904" y="500"/>
                      </a:lnTo>
                      <a:lnTo>
                        <a:pt x="1891" y="520"/>
                      </a:lnTo>
                      <a:lnTo>
                        <a:pt x="1809" y="625"/>
                      </a:lnTo>
                      <a:lnTo>
                        <a:pt x="1841" y="688"/>
                      </a:lnTo>
                      <a:lnTo>
                        <a:pt x="1868" y="755"/>
                      </a:lnTo>
                      <a:lnTo>
                        <a:pt x="1890" y="824"/>
                      </a:lnTo>
                      <a:lnTo>
                        <a:pt x="2024" y="839"/>
                      </a:lnTo>
                      <a:lnTo>
                        <a:pt x="2048" y="845"/>
                      </a:lnTo>
                      <a:lnTo>
                        <a:pt x="2068" y="857"/>
                      </a:lnTo>
                      <a:lnTo>
                        <a:pt x="2085" y="872"/>
                      </a:lnTo>
                      <a:lnTo>
                        <a:pt x="2098" y="890"/>
                      </a:lnTo>
                      <a:lnTo>
                        <a:pt x="2107" y="912"/>
                      </a:lnTo>
                      <a:lnTo>
                        <a:pt x="2109" y="935"/>
                      </a:lnTo>
                      <a:lnTo>
                        <a:pt x="2109" y="1163"/>
                      </a:lnTo>
                      <a:lnTo>
                        <a:pt x="2107" y="1187"/>
                      </a:lnTo>
                      <a:lnTo>
                        <a:pt x="2098" y="1208"/>
                      </a:lnTo>
                      <a:lnTo>
                        <a:pt x="2085" y="1228"/>
                      </a:lnTo>
                      <a:lnTo>
                        <a:pt x="2068" y="1243"/>
                      </a:lnTo>
                      <a:lnTo>
                        <a:pt x="2048" y="1253"/>
                      </a:lnTo>
                      <a:lnTo>
                        <a:pt x="2024" y="1259"/>
                      </a:lnTo>
                      <a:lnTo>
                        <a:pt x="1888" y="1275"/>
                      </a:lnTo>
                      <a:lnTo>
                        <a:pt x="1865" y="1344"/>
                      </a:lnTo>
                      <a:lnTo>
                        <a:pt x="1837" y="1411"/>
                      </a:lnTo>
                      <a:lnTo>
                        <a:pt x="1804" y="1476"/>
                      </a:lnTo>
                      <a:lnTo>
                        <a:pt x="1892" y="1588"/>
                      </a:lnTo>
                      <a:lnTo>
                        <a:pt x="1903" y="1605"/>
                      </a:lnTo>
                      <a:lnTo>
                        <a:pt x="1909" y="1624"/>
                      </a:lnTo>
                      <a:lnTo>
                        <a:pt x="1913" y="1644"/>
                      </a:lnTo>
                      <a:lnTo>
                        <a:pt x="1912" y="1663"/>
                      </a:lnTo>
                      <a:lnTo>
                        <a:pt x="1906" y="1683"/>
                      </a:lnTo>
                      <a:lnTo>
                        <a:pt x="1898" y="1700"/>
                      </a:lnTo>
                      <a:lnTo>
                        <a:pt x="1885" y="1716"/>
                      </a:lnTo>
                      <a:lnTo>
                        <a:pt x="1723" y="1877"/>
                      </a:lnTo>
                      <a:lnTo>
                        <a:pt x="1704" y="1892"/>
                      </a:lnTo>
                      <a:lnTo>
                        <a:pt x="1683" y="1902"/>
                      </a:lnTo>
                      <a:lnTo>
                        <a:pt x="1660" y="1905"/>
                      </a:lnTo>
                      <a:lnTo>
                        <a:pt x="1638" y="1904"/>
                      </a:lnTo>
                      <a:lnTo>
                        <a:pt x="1616" y="1897"/>
                      </a:lnTo>
                      <a:lnTo>
                        <a:pt x="1596" y="1884"/>
                      </a:lnTo>
                      <a:lnTo>
                        <a:pt x="1481" y="1795"/>
                      </a:lnTo>
                      <a:lnTo>
                        <a:pt x="1415" y="1828"/>
                      </a:lnTo>
                      <a:lnTo>
                        <a:pt x="1347" y="1856"/>
                      </a:lnTo>
                      <a:lnTo>
                        <a:pt x="1276" y="1878"/>
                      </a:lnTo>
                      <a:lnTo>
                        <a:pt x="1260" y="2024"/>
                      </a:lnTo>
                      <a:lnTo>
                        <a:pt x="1255" y="2046"/>
                      </a:lnTo>
                      <a:lnTo>
                        <a:pt x="1244" y="2067"/>
                      </a:lnTo>
                      <a:lnTo>
                        <a:pt x="1228" y="2084"/>
                      </a:lnTo>
                      <a:lnTo>
                        <a:pt x="1209" y="2097"/>
                      </a:lnTo>
                      <a:lnTo>
                        <a:pt x="1188" y="2106"/>
                      </a:lnTo>
                      <a:lnTo>
                        <a:pt x="1164" y="2109"/>
                      </a:lnTo>
                      <a:lnTo>
                        <a:pt x="936" y="2109"/>
                      </a:lnTo>
                      <a:lnTo>
                        <a:pt x="913" y="2106"/>
                      </a:lnTo>
                      <a:lnTo>
                        <a:pt x="891" y="2097"/>
                      </a:lnTo>
                      <a:lnTo>
                        <a:pt x="872" y="2084"/>
                      </a:lnTo>
                      <a:lnTo>
                        <a:pt x="857" y="2067"/>
                      </a:lnTo>
                      <a:lnTo>
                        <a:pt x="846" y="2046"/>
                      </a:lnTo>
                      <a:lnTo>
                        <a:pt x="840" y="2024"/>
                      </a:lnTo>
                      <a:lnTo>
                        <a:pt x="823" y="1873"/>
                      </a:lnTo>
                      <a:lnTo>
                        <a:pt x="757" y="1851"/>
                      </a:lnTo>
                      <a:lnTo>
                        <a:pt x="693" y="1824"/>
                      </a:lnTo>
                      <a:lnTo>
                        <a:pt x="631" y="1792"/>
                      </a:lnTo>
                      <a:lnTo>
                        <a:pt x="515" y="1884"/>
                      </a:lnTo>
                      <a:lnTo>
                        <a:pt x="497" y="1895"/>
                      </a:lnTo>
                      <a:lnTo>
                        <a:pt x="478" y="1902"/>
                      </a:lnTo>
                      <a:lnTo>
                        <a:pt x="458" y="1905"/>
                      </a:lnTo>
                      <a:lnTo>
                        <a:pt x="439" y="1904"/>
                      </a:lnTo>
                      <a:lnTo>
                        <a:pt x="420" y="1898"/>
                      </a:lnTo>
                      <a:lnTo>
                        <a:pt x="402" y="1890"/>
                      </a:lnTo>
                      <a:lnTo>
                        <a:pt x="386" y="1877"/>
                      </a:lnTo>
                      <a:lnTo>
                        <a:pt x="224" y="1716"/>
                      </a:lnTo>
                      <a:lnTo>
                        <a:pt x="210" y="1697"/>
                      </a:lnTo>
                      <a:lnTo>
                        <a:pt x="201" y="1676"/>
                      </a:lnTo>
                      <a:lnTo>
                        <a:pt x="197" y="1654"/>
                      </a:lnTo>
                      <a:lnTo>
                        <a:pt x="198" y="1630"/>
                      </a:lnTo>
                      <a:lnTo>
                        <a:pt x="205" y="1608"/>
                      </a:lnTo>
                      <a:lnTo>
                        <a:pt x="218" y="1588"/>
                      </a:lnTo>
                      <a:lnTo>
                        <a:pt x="311" y="1469"/>
                      </a:lnTo>
                      <a:lnTo>
                        <a:pt x="280" y="1411"/>
                      </a:lnTo>
                      <a:lnTo>
                        <a:pt x="255" y="1349"/>
                      </a:lnTo>
                      <a:lnTo>
                        <a:pt x="234" y="1286"/>
                      </a:lnTo>
                      <a:lnTo>
                        <a:pt x="85" y="1269"/>
                      </a:lnTo>
                      <a:lnTo>
                        <a:pt x="63" y="1263"/>
                      </a:lnTo>
                      <a:lnTo>
                        <a:pt x="42" y="1252"/>
                      </a:lnTo>
                      <a:lnTo>
                        <a:pt x="25" y="1237"/>
                      </a:lnTo>
                      <a:lnTo>
                        <a:pt x="11" y="1218"/>
                      </a:lnTo>
                      <a:lnTo>
                        <a:pt x="3" y="1196"/>
                      </a:lnTo>
                      <a:lnTo>
                        <a:pt x="0" y="1173"/>
                      </a:lnTo>
                      <a:lnTo>
                        <a:pt x="0" y="945"/>
                      </a:lnTo>
                      <a:lnTo>
                        <a:pt x="3" y="921"/>
                      </a:lnTo>
                      <a:lnTo>
                        <a:pt x="11" y="900"/>
                      </a:lnTo>
                      <a:lnTo>
                        <a:pt x="25" y="880"/>
                      </a:lnTo>
                      <a:lnTo>
                        <a:pt x="42" y="865"/>
                      </a:lnTo>
                      <a:lnTo>
                        <a:pt x="63" y="854"/>
                      </a:lnTo>
                      <a:lnTo>
                        <a:pt x="85" y="849"/>
                      </a:lnTo>
                      <a:lnTo>
                        <a:pt x="225" y="833"/>
                      </a:lnTo>
                      <a:lnTo>
                        <a:pt x="247" y="764"/>
                      </a:lnTo>
                      <a:lnTo>
                        <a:pt x="273" y="697"/>
                      </a:lnTo>
                      <a:lnTo>
                        <a:pt x="305" y="632"/>
                      </a:lnTo>
                      <a:lnTo>
                        <a:pt x="218" y="521"/>
                      </a:lnTo>
                      <a:lnTo>
                        <a:pt x="206" y="504"/>
                      </a:lnTo>
                      <a:lnTo>
                        <a:pt x="200" y="484"/>
                      </a:lnTo>
                      <a:lnTo>
                        <a:pt x="196" y="465"/>
                      </a:lnTo>
                      <a:lnTo>
                        <a:pt x="197" y="446"/>
                      </a:lnTo>
                      <a:lnTo>
                        <a:pt x="203" y="426"/>
                      </a:lnTo>
                      <a:lnTo>
                        <a:pt x="211" y="409"/>
                      </a:lnTo>
                      <a:lnTo>
                        <a:pt x="224" y="393"/>
                      </a:lnTo>
                      <a:lnTo>
                        <a:pt x="386" y="231"/>
                      </a:lnTo>
                      <a:lnTo>
                        <a:pt x="405" y="217"/>
                      </a:lnTo>
                      <a:lnTo>
                        <a:pt x="426" y="207"/>
                      </a:lnTo>
                      <a:lnTo>
                        <a:pt x="449" y="204"/>
                      </a:lnTo>
                      <a:lnTo>
                        <a:pt x="471" y="205"/>
                      </a:lnTo>
                      <a:lnTo>
                        <a:pt x="494" y="212"/>
                      </a:lnTo>
                      <a:lnTo>
                        <a:pt x="515" y="225"/>
                      </a:lnTo>
                      <a:lnTo>
                        <a:pt x="619" y="308"/>
                      </a:lnTo>
                      <a:lnTo>
                        <a:pt x="671" y="280"/>
                      </a:lnTo>
                      <a:lnTo>
                        <a:pt x="724" y="255"/>
                      </a:lnTo>
                      <a:lnTo>
                        <a:pt x="778" y="233"/>
                      </a:lnTo>
                      <a:lnTo>
                        <a:pt x="834" y="217"/>
                      </a:lnTo>
                      <a:lnTo>
                        <a:pt x="849" y="85"/>
                      </a:lnTo>
                      <a:lnTo>
                        <a:pt x="855" y="63"/>
                      </a:lnTo>
                      <a:lnTo>
                        <a:pt x="866" y="42"/>
                      </a:lnTo>
                      <a:lnTo>
                        <a:pt x="881" y="25"/>
                      </a:lnTo>
                      <a:lnTo>
                        <a:pt x="900" y="11"/>
                      </a:lnTo>
                      <a:lnTo>
                        <a:pt x="921" y="3"/>
                      </a:lnTo>
                      <a:lnTo>
                        <a:pt x="945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1" name="Google Shape;661;p48"/>
                <p:cNvSpPr/>
                <p:nvPr/>
              </p:nvSpPr>
              <p:spPr>
                <a:xfrm>
                  <a:off x="8482013" y="3551238"/>
                  <a:ext cx="550863" cy="550863"/>
                </a:xfrm>
                <a:custGeom>
                  <a:rect b="b" l="l" r="r" t="t"/>
                  <a:pathLst>
                    <a:path extrusionOk="0" h="1735" w="1734">
                      <a:moveTo>
                        <a:pt x="886" y="552"/>
                      </a:moveTo>
                      <a:lnTo>
                        <a:pt x="844" y="553"/>
                      </a:lnTo>
                      <a:lnTo>
                        <a:pt x="803" y="560"/>
                      </a:lnTo>
                      <a:lnTo>
                        <a:pt x="764" y="570"/>
                      </a:lnTo>
                      <a:lnTo>
                        <a:pt x="726" y="588"/>
                      </a:lnTo>
                      <a:lnTo>
                        <a:pt x="693" y="608"/>
                      </a:lnTo>
                      <a:lnTo>
                        <a:pt x="662" y="633"/>
                      </a:lnTo>
                      <a:lnTo>
                        <a:pt x="635" y="661"/>
                      </a:lnTo>
                      <a:lnTo>
                        <a:pt x="611" y="693"/>
                      </a:lnTo>
                      <a:lnTo>
                        <a:pt x="591" y="728"/>
                      </a:lnTo>
                      <a:lnTo>
                        <a:pt x="577" y="765"/>
                      </a:lnTo>
                      <a:lnTo>
                        <a:pt x="567" y="803"/>
                      </a:lnTo>
                      <a:lnTo>
                        <a:pt x="562" y="844"/>
                      </a:lnTo>
                      <a:lnTo>
                        <a:pt x="563" y="886"/>
                      </a:lnTo>
                      <a:lnTo>
                        <a:pt x="569" y="927"/>
                      </a:lnTo>
                      <a:lnTo>
                        <a:pt x="581" y="967"/>
                      </a:lnTo>
                      <a:lnTo>
                        <a:pt x="597" y="1004"/>
                      </a:lnTo>
                      <a:lnTo>
                        <a:pt x="618" y="1037"/>
                      </a:lnTo>
                      <a:lnTo>
                        <a:pt x="643" y="1069"/>
                      </a:lnTo>
                      <a:lnTo>
                        <a:pt x="671" y="1096"/>
                      </a:lnTo>
                      <a:lnTo>
                        <a:pt x="703" y="1119"/>
                      </a:lnTo>
                      <a:lnTo>
                        <a:pt x="737" y="1139"/>
                      </a:lnTo>
                      <a:lnTo>
                        <a:pt x="775" y="1154"/>
                      </a:lnTo>
                      <a:lnTo>
                        <a:pt x="814" y="1164"/>
                      </a:lnTo>
                      <a:lnTo>
                        <a:pt x="855" y="1168"/>
                      </a:lnTo>
                      <a:lnTo>
                        <a:pt x="897" y="1168"/>
                      </a:lnTo>
                      <a:lnTo>
                        <a:pt x="938" y="1161"/>
                      </a:lnTo>
                      <a:lnTo>
                        <a:pt x="977" y="1150"/>
                      </a:lnTo>
                      <a:lnTo>
                        <a:pt x="1013" y="1133"/>
                      </a:lnTo>
                      <a:lnTo>
                        <a:pt x="1048" y="1113"/>
                      </a:lnTo>
                      <a:lnTo>
                        <a:pt x="1079" y="1088"/>
                      </a:lnTo>
                      <a:lnTo>
                        <a:pt x="1106" y="1059"/>
                      </a:lnTo>
                      <a:lnTo>
                        <a:pt x="1130" y="1028"/>
                      </a:lnTo>
                      <a:lnTo>
                        <a:pt x="1149" y="993"/>
                      </a:lnTo>
                      <a:lnTo>
                        <a:pt x="1163" y="957"/>
                      </a:lnTo>
                      <a:lnTo>
                        <a:pt x="1174" y="917"/>
                      </a:lnTo>
                      <a:lnTo>
                        <a:pt x="1178" y="877"/>
                      </a:lnTo>
                      <a:lnTo>
                        <a:pt x="1177" y="835"/>
                      </a:lnTo>
                      <a:lnTo>
                        <a:pt x="1171" y="793"/>
                      </a:lnTo>
                      <a:lnTo>
                        <a:pt x="1160" y="754"/>
                      </a:lnTo>
                      <a:lnTo>
                        <a:pt x="1144" y="717"/>
                      </a:lnTo>
                      <a:lnTo>
                        <a:pt x="1122" y="683"/>
                      </a:lnTo>
                      <a:lnTo>
                        <a:pt x="1097" y="652"/>
                      </a:lnTo>
                      <a:lnTo>
                        <a:pt x="1069" y="624"/>
                      </a:lnTo>
                      <a:lnTo>
                        <a:pt x="1037" y="602"/>
                      </a:lnTo>
                      <a:lnTo>
                        <a:pt x="1003" y="582"/>
                      </a:lnTo>
                      <a:lnTo>
                        <a:pt x="966" y="567"/>
                      </a:lnTo>
                      <a:lnTo>
                        <a:pt x="927" y="558"/>
                      </a:lnTo>
                      <a:lnTo>
                        <a:pt x="886" y="552"/>
                      </a:lnTo>
                      <a:close/>
                      <a:moveTo>
                        <a:pt x="876" y="0"/>
                      </a:moveTo>
                      <a:lnTo>
                        <a:pt x="900" y="1"/>
                      </a:lnTo>
                      <a:lnTo>
                        <a:pt x="923" y="7"/>
                      </a:lnTo>
                      <a:lnTo>
                        <a:pt x="942" y="18"/>
                      </a:lnTo>
                      <a:lnTo>
                        <a:pt x="958" y="34"/>
                      </a:lnTo>
                      <a:lnTo>
                        <a:pt x="971" y="54"/>
                      </a:lnTo>
                      <a:lnTo>
                        <a:pt x="979" y="76"/>
                      </a:lnTo>
                      <a:lnTo>
                        <a:pt x="997" y="168"/>
                      </a:lnTo>
                      <a:lnTo>
                        <a:pt x="1058" y="181"/>
                      </a:lnTo>
                      <a:lnTo>
                        <a:pt x="1117" y="201"/>
                      </a:lnTo>
                      <a:lnTo>
                        <a:pt x="1174" y="225"/>
                      </a:lnTo>
                      <a:lnTo>
                        <a:pt x="1241" y="163"/>
                      </a:lnTo>
                      <a:lnTo>
                        <a:pt x="1259" y="149"/>
                      </a:lnTo>
                      <a:lnTo>
                        <a:pt x="1281" y="140"/>
                      </a:lnTo>
                      <a:lnTo>
                        <a:pt x="1303" y="137"/>
                      </a:lnTo>
                      <a:lnTo>
                        <a:pt x="1326" y="139"/>
                      </a:lnTo>
                      <a:lnTo>
                        <a:pt x="1348" y="147"/>
                      </a:lnTo>
                      <a:lnTo>
                        <a:pt x="1367" y="160"/>
                      </a:lnTo>
                      <a:lnTo>
                        <a:pt x="1488" y="261"/>
                      </a:lnTo>
                      <a:lnTo>
                        <a:pt x="1502" y="276"/>
                      </a:lnTo>
                      <a:lnTo>
                        <a:pt x="1512" y="292"/>
                      </a:lnTo>
                      <a:lnTo>
                        <a:pt x="1518" y="311"/>
                      </a:lnTo>
                      <a:lnTo>
                        <a:pt x="1521" y="330"/>
                      </a:lnTo>
                      <a:lnTo>
                        <a:pt x="1520" y="349"/>
                      </a:lnTo>
                      <a:lnTo>
                        <a:pt x="1515" y="369"/>
                      </a:lnTo>
                      <a:lnTo>
                        <a:pt x="1505" y="387"/>
                      </a:lnTo>
                      <a:lnTo>
                        <a:pt x="1452" y="466"/>
                      </a:lnTo>
                      <a:lnTo>
                        <a:pt x="1484" y="515"/>
                      </a:lnTo>
                      <a:lnTo>
                        <a:pt x="1511" y="568"/>
                      </a:lnTo>
                      <a:lnTo>
                        <a:pt x="1532" y="622"/>
                      </a:lnTo>
                      <a:lnTo>
                        <a:pt x="1628" y="625"/>
                      </a:lnTo>
                      <a:lnTo>
                        <a:pt x="1652" y="630"/>
                      </a:lnTo>
                      <a:lnTo>
                        <a:pt x="1672" y="638"/>
                      </a:lnTo>
                      <a:lnTo>
                        <a:pt x="1691" y="652"/>
                      </a:lnTo>
                      <a:lnTo>
                        <a:pt x="1705" y="670"/>
                      </a:lnTo>
                      <a:lnTo>
                        <a:pt x="1716" y="690"/>
                      </a:lnTo>
                      <a:lnTo>
                        <a:pt x="1720" y="713"/>
                      </a:lnTo>
                      <a:lnTo>
                        <a:pt x="1734" y="870"/>
                      </a:lnTo>
                      <a:lnTo>
                        <a:pt x="1733" y="894"/>
                      </a:lnTo>
                      <a:lnTo>
                        <a:pt x="1726" y="916"/>
                      </a:lnTo>
                      <a:lnTo>
                        <a:pt x="1715" y="935"/>
                      </a:lnTo>
                      <a:lnTo>
                        <a:pt x="1698" y="951"/>
                      </a:lnTo>
                      <a:lnTo>
                        <a:pt x="1680" y="964"/>
                      </a:lnTo>
                      <a:lnTo>
                        <a:pt x="1657" y="972"/>
                      </a:lnTo>
                      <a:lnTo>
                        <a:pt x="1561" y="991"/>
                      </a:lnTo>
                      <a:lnTo>
                        <a:pt x="1548" y="1049"/>
                      </a:lnTo>
                      <a:lnTo>
                        <a:pt x="1530" y="1106"/>
                      </a:lnTo>
                      <a:lnTo>
                        <a:pt x="1506" y="1161"/>
                      </a:lnTo>
                      <a:lnTo>
                        <a:pt x="1576" y="1235"/>
                      </a:lnTo>
                      <a:lnTo>
                        <a:pt x="1590" y="1254"/>
                      </a:lnTo>
                      <a:lnTo>
                        <a:pt x="1599" y="1276"/>
                      </a:lnTo>
                      <a:lnTo>
                        <a:pt x="1602" y="1297"/>
                      </a:lnTo>
                      <a:lnTo>
                        <a:pt x="1600" y="1320"/>
                      </a:lnTo>
                      <a:lnTo>
                        <a:pt x="1593" y="1342"/>
                      </a:lnTo>
                      <a:lnTo>
                        <a:pt x="1580" y="1362"/>
                      </a:lnTo>
                      <a:lnTo>
                        <a:pt x="1478" y="1482"/>
                      </a:lnTo>
                      <a:lnTo>
                        <a:pt x="1464" y="1496"/>
                      </a:lnTo>
                      <a:lnTo>
                        <a:pt x="1447" y="1507"/>
                      </a:lnTo>
                      <a:lnTo>
                        <a:pt x="1429" y="1513"/>
                      </a:lnTo>
                      <a:lnTo>
                        <a:pt x="1409" y="1516"/>
                      </a:lnTo>
                      <a:lnTo>
                        <a:pt x="1390" y="1515"/>
                      </a:lnTo>
                      <a:lnTo>
                        <a:pt x="1370" y="1510"/>
                      </a:lnTo>
                      <a:lnTo>
                        <a:pt x="1353" y="1500"/>
                      </a:lnTo>
                      <a:lnTo>
                        <a:pt x="1266" y="1443"/>
                      </a:lnTo>
                      <a:lnTo>
                        <a:pt x="1215" y="1474"/>
                      </a:lnTo>
                      <a:lnTo>
                        <a:pt x="1161" y="1502"/>
                      </a:lnTo>
                      <a:lnTo>
                        <a:pt x="1105" y="1525"/>
                      </a:lnTo>
                      <a:lnTo>
                        <a:pt x="1102" y="1630"/>
                      </a:lnTo>
                      <a:lnTo>
                        <a:pt x="1097" y="1653"/>
                      </a:lnTo>
                      <a:lnTo>
                        <a:pt x="1089" y="1675"/>
                      </a:lnTo>
                      <a:lnTo>
                        <a:pt x="1075" y="1692"/>
                      </a:lnTo>
                      <a:lnTo>
                        <a:pt x="1058" y="1707"/>
                      </a:lnTo>
                      <a:lnTo>
                        <a:pt x="1037" y="1717"/>
                      </a:lnTo>
                      <a:lnTo>
                        <a:pt x="1014" y="1722"/>
                      </a:lnTo>
                      <a:lnTo>
                        <a:pt x="857" y="1735"/>
                      </a:lnTo>
                      <a:lnTo>
                        <a:pt x="833" y="1734"/>
                      </a:lnTo>
                      <a:lnTo>
                        <a:pt x="812" y="1728"/>
                      </a:lnTo>
                      <a:lnTo>
                        <a:pt x="792" y="1716"/>
                      </a:lnTo>
                      <a:lnTo>
                        <a:pt x="775" y="1701"/>
                      </a:lnTo>
                      <a:lnTo>
                        <a:pt x="763" y="1681"/>
                      </a:lnTo>
                      <a:lnTo>
                        <a:pt x="755" y="1659"/>
                      </a:lnTo>
                      <a:lnTo>
                        <a:pt x="734" y="1551"/>
                      </a:lnTo>
                      <a:lnTo>
                        <a:pt x="679" y="1538"/>
                      </a:lnTo>
                      <a:lnTo>
                        <a:pt x="625" y="1521"/>
                      </a:lnTo>
                      <a:lnTo>
                        <a:pt x="572" y="1499"/>
                      </a:lnTo>
                      <a:lnTo>
                        <a:pt x="493" y="1572"/>
                      </a:lnTo>
                      <a:lnTo>
                        <a:pt x="475" y="1586"/>
                      </a:lnTo>
                      <a:lnTo>
                        <a:pt x="453" y="1595"/>
                      </a:lnTo>
                      <a:lnTo>
                        <a:pt x="431" y="1598"/>
                      </a:lnTo>
                      <a:lnTo>
                        <a:pt x="408" y="1596"/>
                      </a:lnTo>
                      <a:lnTo>
                        <a:pt x="387" y="1589"/>
                      </a:lnTo>
                      <a:lnTo>
                        <a:pt x="367" y="1576"/>
                      </a:lnTo>
                      <a:lnTo>
                        <a:pt x="246" y="1474"/>
                      </a:lnTo>
                      <a:lnTo>
                        <a:pt x="232" y="1459"/>
                      </a:lnTo>
                      <a:lnTo>
                        <a:pt x="223" y="1443"/>
                      </a:lnTo>
                      <a:lnTo>
                        <a:pt x="215" y="1425"/>
                      </a:lnTo>
                      <a:lnTo>
                        <a:pt x="213" y="1405"/>
                      </a:lnTo>
                      <a:lnTo>
                        <a:pt x="214" y="1386"/>
                      </a:lnTo>
                      <a:lnTo>
                        <a:pt x="219" y="1366"/>
                      </a:lnTo>
                      <a:lnTo>
                        <a:pt x="229" y="1348"/>
                      </a:lnTo>
                      <a:lnTo>
                        <a:pt x="288" y="1259"/>
                      </a:lnTo>
                      <a:lnTo>
                        <a:pt x="259" y="1212"/>
                      </a:lnTo>
                      <a:lnTo>
                        <a:pt x="234" y="1164"/>
                      </a:lnTo>
                      <a:lnTo>
                        <a:pt x="213" y="1113"/>
                      </a:lnTo>
                      <a:lnTo>
                        <a:pt x="105" y="1110"/>
                      </a:lnTo>
                      <a:lnTo>
                        <a:pt x="82" y="1106"/>
                      </a:lnTo>
                      <a:lnTo>
                        <a:pt x="61" y="1097"/>
                      </a:lnTo>
                      <a:lnTo>
                        <a:pt x="42" y="1084"/>
                      </a:lnTo>
                      <a:lnTo>
                        <a:pt x="28" y="1065"/>
                      </a:lnTo>
                      <a:lnTo>
                        <a:pt x="19" y="1045"/>
                      </a:lnTo>
                      <a:lnTo>
                        <a:pt x="13" y="1022"/>
                      </a:lnTo>
                      <a:lnTo>
                        <a:pt x="0" y="865"/>
                      </a:lnTo>
                      <a:lnTo>
                        <a:pt x="1" y="842"/>
                      </a:lnTo>
                      <a:lnTo>
                        <a:pt x="8" y="820"/>
                      </a:lnTo>
                      <a:lnTo>
                        <a:pt x="19" y="800"/>
                      </a:lnTo>
                      <a:lnTo>
                        <a:pt x="35" y="784"/>
                      </a:lnTo>
                      <a:lnTo>
                        <a:pt x="54" y="771"/>
                      </a:lnTo>
                      <a:lnTo>
                        <a:pt x="76" y="764"/>
                      </a:lnTo>
                      <a:lnTo>
                        <a:pt x="175" y="744"/>
                      </a:lnTo>
                      <a:lnTo>
                        <a:pt x="188" y="686"/>
                      </a:lnTo>
                      <a:lnTo>
                        <a:pt x="205" y="629"/>
                      </a:lnTo>
                      <a:lnTo>
                        <a:pt x="227" y="574"/>
                      </a:lnTo>
                      <a:lnTo>
                        <a:pt x="157" y="500"/>
                      </a:lnTo>
                      <a:lnTo>
                        <a:pt x="143" y="481"/>
                      </a:lnTo>
                      <a:lnTo>
                        <a:pt x="134" y="459"/>
                      </a:lnTo>
                      <a:lnTo>
                        <a:pt x="131" y="438"/>
                      </a:lnTo>
                      <a:lnTo>
                        <a:pt x="133" y="415"/>
                      </a:lnTo>
                      <a:lnTo>
                        <a:pt x="141" y="394"/>
                      </a:lnTo>
                      <a:lnTo>
                        <a:pt x="153" y="373"/>
                      </a:lnTo>
                      <a:lnTo>
                        <a:pt x="255" y="252"/>
                      </a:lnTo>
                      <a:lnTo>
                        <a:pt x="270" y="238"/>
                      </a:lnTo>
                      <a:lnTo>
                        <a:pt x="287" y="227"/>
                      </a:lnTo>
                      <a:lnTo>
                        <a:pt x="306" y="221"/>
                      </a:lnTo>
                      <a:lnTo>
                        <a:pt x="324" y="219"/>
                      </a:lnTo>
                      <a:lnTo>
                        <a:pt x="343" y="220"/>
                      </a:lnTo>
                      <a:lnTo>
                        <a:pt x="363" y="225"/>
                      </a:lnTo>
                      <a:lnTo>
                        <a:pt x="381" y="234"/>
                      </a:lnTo>
                      <a:lnTo>
                        <a:pt x="460" y="287"/>
                      </a:lnTo>
                      <a:lnTo>
                        <a:pt x="514" y="252"/>
                      </a:lnTo>
                      <a:lnTo>
                        <a:pt x="570" y="222"/>
                      </a:lnTo>
                      <a:lnTo>
                        <a:pt x="629" y="198"/>
                      </a:lnTo>
                      <a:lnTo>
                        <a:pt x="632" y="105"/>
                      </a:lnTo>
                      <a:lnTo>
                        <a:pt x="636" y="82"/>
                      </a:lnTo>
                      <a:lnTo>
                        <a:pt x="645" y="60"/>
                      </a:lnTo>
                      <a:lnTo>
                        <a:pt x="658" y="42"/>
                      </a:lnTo>
                      <a:lnTo>
                        <a:pt x="677" y="28"/>
                      </a:lnTo>
                      <a:lnTo>
                        <a:pt x="697" y="18"/>
                      </a:lnTo>
                      <a:lnTo>
                        <a:pt x="720" y="13"/>
                      </a:lnTo>
                      <a:lnTo>
                        <a:pt x="876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2" name="Google Shape;662;p48"/>
                <p:cNvSpPr/>
                <p:nvPr/>
              </p:nvSpPr>
              <p:spPr>
                <a:xfrm>
                  <a:off x="8123238" y="3879850"/>
                  <a:ext cx="447675" cy="446088"/>
                </a:xfrm>
                <a:custGeom>
                  <a:rect b="b" l="l" r="r" t="t"/>
                  <a:pathLst>
                    <a:path extrusionOk="0" h="1407" w="1408">
                      <a:moveTo>
                        <a:pt x="710" y="447"/>
                      </a:moveTo>
                      <a:lnTo>
                        <a:pt x="670" y="450"/>
                      </a:lnTo>
                      <a:lnTo>
                        <a:pt x="631" y="459"/>
                      </a:lnTo>
                      <a:lnTo>
                        <a:pt x="594" y="474"/>
                      </a:lnTo>
                      <a:lnTo>
                        <a:pt x="561" y="493"/>
                      </a:lnTo>
                      <a:lnTo>
                        <a:pt x="532" y="518"/>
                      </a:lnTo>
                      <a:lnTo>
                        <a:pt x="506" y="547"/>
                      </a:lnTo>
                      <a:lnTo>
                        <a:pt x="485" y="579"/>
                      </a:lnTo>
                      <a:lnTo>
                        <a:pt x="469" y="616"/>
                      </a:lnTo>
                      <a:lnTo>
                        <a:pt x="459" y="654"/>
                      </a:lnTo>
                      <a:lnTo>
                        <a:pt x="456" y="695"/>
                      </a:lnTo>
                      <a:lnTo>
                        <a:pt x="458" y="736"/>
                      </a:lnTo>
                      <a:lnTo>
                        <a:pt x="468" y="775"/>
                      </a:lnTo>
                      <a:lnTo>
                        <a:pt x="482" y="810"/>
                      </a:lnTo>
                      <a:lnTo>
                        <a:pt x="503" y="844"/>
                      </a:lnTo>
                      <a:lnTo>
                        <a:pt x="527" y="873"/>
                      </a:lnTo>
                      <a:lnTo>
                        <a:pt x="556" y="899"/>
                      </a:lnTo>
                      <a:lnTo>
                        <a:pt x="589" y="919"/>
                      </a:lnTo>
                      <a:lnTo>
                        <a:pt x="624" y="935"/>
                      </a:lnTo>
                      <a:lnTo>
                        <a:pt x="663" y="945"/>
                      </a:lnTo>
                      <a:lnTo>
                        <a:pt x="704" y="949"/>
                      </a:lnTo>
                      <a:lnTo>
                        <a:pt x="744" y="946"/>
                      </a:lnTo>
                      <a:lnTo>
                        <a:pt x="783" y="937"/>
                      </a:lnTo>
                      <a:lnTo>
                        <a:pt x="820" y="922"/>
                      </a:lnTo>
                      <a:lnTo>
                        <a:pt x="853" y="902"/>
                      </a:lnTo>
                      <a:lnTo>
                        <a:pt x="882" y="877"/>
                      </a:lnTo>
                      <a:lnTo>
                        <a:pt x="908" y="848"/>
                      </a:lnTo>
                      <a:lnTo>
                        <a:pt x="929" y="816"/>
                      </a:lnTo>
                      <a:lnTo>
                        <a:pt x="945" y="780"/>
                      </a:lnTo>
                      <a:lnTo>
                        <a:pt x="955" y="741"/>
                      </a:lnTo>
                      <a:lnTo>
                        <a:pt x="958" y="701"/>
                      </a:lnTo>
                      <a:lnTo>
                        <a:pt x="956" y="660"/>
                      </a:lnTo>
                      <a:lnTo>
                        <a:pt x="946" y="621"/>
                      </a:lnTo>
                      <a:lnTo>
                        <a:pt x="932" y="585"/>
                      </a:lnTo>
                      <a:lnTo>
                        <a:pt x="911" y="552"/>
                      </a:lnTo>
                      <a:lnTo>
                        <a:pt x="887" y="522"/>
                      </a:lnTo>
                      <a:lnTo>
                        <a:pt x="857" y="496"/>
                      </a:lnTo>
                      <a:lnTo>
                        <a:pt x="825" y="476"/>
                      </a:lnTo>
                      <a:lnTo>
                        <a:pt x="789" y="461"/>
                      </a:lnTo>
                      <a:lnTo>
                        <a:pt x="751" y="450"/>
                      </a:lnTo>
                      <a:lnTo>
                        <a:pt x="710" y="447"/>
                      </a:lnTo>
                      <a:close/>
                      <a:moveTo>
                        <a:pt x="668" y="0"/>
                      </a:moveTo>
                      <a:lnTo>
                        <a:pt x="764" y="1"/>
                      </a:lnTo>
                      <a:lnTo>
                        <a:pt x="787" y="3"/>
                      </a:lnTo>
                      <a:lnTo>
                        <a:pt x="809" y="12"/>
                      </a:lnTo>
                      <a:lnTo>
                        <a:pt x="827" y="26"/>
                      </a:lnTo>
                      <a:lnTo>
                        <a:pt x="842" y="43"/>
                      </a:lnTo>
                      <a:lnTo>
                        <a:pt x="852" y="64"/>
                      </a:lnTo>
                      <a:lnTo>
                        <a:pt x="857" y="86"/>
                      </a:lnTo>
                      <a:lnTo>
                        <a:pt x="864" y="146"/>
                      </a:lnTo>
                      <a:lnTo>
                        <a:pt x="912" y="162"/>
                      </a:lnTo>
                      <a:lnTo>
                        <a:pt x="959" y="182"/>
                      </a:lnTo>
                      <a:lnTo>
                        <a:pt x="1003" y="206"/>
                      </a:lnTo>
                      <a:lnTo>
                        <a:pt x="1049" y="171"/>
                      </a:lnTo>
                      <a:lnTo>
                        <a:pt x="1070" y="159"/>
                      </a:lnTo>
                      <a:lnTo>
                        <a:pt x="1092" y="152"/>
                      </a:lnTo>
                      <a:lnTo>
                        <a:pt x="1114" y="151"/>
                      </a:lnTo>
                      <a:lnTo>
                        <a:pt x="1137" y="156"/>
                      </a:lnTo>
                      <a:lnTo>
                        <a:pt x="1157" y="165"/>
                      </a:lnTo>
                      <a:lnTo>
                        <a:pt x="1176" y="180"/>
                      </a:lnTo>
                      <a:lnTo>
                        <a:pt x="1244" y="249"/>
                      </a:lnTo>
                      <a:lnTo>
                        <a:pt x="1258" y="268"/>
                      </a:lnTo>
                      <a:lnTo>
                        <a:pt x="1266" y="289"/>
                      </a:lnTo>
                      <a:lnTo>
                        <a:pt x="1271" y="311"/>
                      </a:lnTo>
                      <a:lnTo>
                        <a:pt x="1268" y="333"/>
                      </a:lnTo>
                      <a:lnTo>
                        <a:pt x="1262" y="355"/>
                      </a:lnTo>
                      <a:lnTo>
                        <a:pt x="1249" y="376"/>
                      </a:lnTo>
                      <a:lnTo>
                        <a:pt x="1210" y="423"/>
                      </a:lnTo>
                      <a:lnTo>
                        <a:pt x="1232" y="466"/>
                      </a:lnTo>
                      <a:lnTo>
                        <a:pt x="1249" y="510"/>
                      </a:lnTo>
                      <a:lnTo>
                        <a:pt x="1263" y="557"/>
                      </a:lnTo>
                      <a:lnTo>
                        <a:pt x="1325" y="564"/>
                      </a:lnTo>
                      <a:lnTo>
                        <a:pt x="1347" y="571"/>
                      </a:lnTo>
                      <a:lnTo>
                        <a:pt x="1368" y="582"/>
                      </a:lnTo>
                      <a:lnTo>
                        <a:pt x="1385" y="597"/>
                      </a:lnTo>
                      <a:lnTo>
                        <a:pt x="1397" y="615"/>
                      </a:lnTo>
                      <a:lnTo>
                        <a:pt x="1405" y="637"/>
                      </a:lnTo>
                      <a:lnTo>
                        <a:pt x="1408" y="660"/>
                      </a:lnTo>
                      <a:lnTo>
                        <a:pt x="1407" y="757"/>
                      </a:lnTo>
                      <a:lnTo>
                        <a:pt x="1403" y="780"/>
                      </a:lnTo>
                      <a:lnTo>
                        <a:pt x="1395" y="802"/>
                      </a:lnTo>
                      <a:lnTo>
                        <a:pt x="1382" y="820"/>
                      </a:lnTo>
                      <a:lnTo>
                        <a:pt x="1364" y="835"/>
                      </a:lnTo>
                      <a:lnTo>
                        <a:pt x="1344" y="846"/>
                      </a:lnTo>
                      <a:lnTo>
                        <a:pt x="1321" y="851"/>
                      </a:lnTo>
                      <a:lnTo>
                        <a:pt x="1258" y="858"/>
                      </a:lnTo>
                      <a:lnTo>
                        <a:pt x="1243" y="904"/>
                      </a:lnTo>
                      <a:lnTo>
                        <a:pt x="1223" y="948"/>
                      </a:lnTo>
                      <a:lnTo>
                        <a:pt x="1199" y="991"/>
                      </a:lnTo>
                      <a:lnTo>
                        <a:pt x="1240" y="1044"/>
                      </a:lnTo>
                      <a:lnTo>
                        <a:pt x="1252" y="1065"/>
                      </a:lnTo>
                      <a:lnTo>
                        <a:pt x="1260" y="1086"/>
                      </a:lnTo>
                      <a:lnTo>
                        <a:pt x="1261" y="1109"/>
                      </a:lnTo>
                      <a:lnTo>
                        <a:pt x="1257" y="1132"/>
                      </a:lnTo>
                      <a:lnTo>
                        <a:pt x="1247" y="1152"/>
                      </a:lnTo>
                      <a:lnTo>
                        <a:pt x="1232" y="1170"/>
                      </a:lnTo>
                      <a:lnTo>
                        <a:pt x="1163" y="1238"/>
                      </a:lnTo>
                      <a:lnTo>
                        <a:pt x="1144" y="1252"/>
                      </a:lnTo>
                      <a:lnTo>
                        <a:pt x="1123" y="1262"/>
                      </a:lnTo>
                      <a:lnTo>
                        <a:pt x="1100" y="1265"/>
                      </a:lnTo>
                      <a:lnTo>
                        <a:pt x="1078" y="1263"/>
                      </a:lnTo>
                      <a:lnTo>
                        <a:pt x="1056" y="1257"/>
                      </a:lnTo>
                      <a:lnTo>
                        <a:pt x="1037" y="1244"/>
                      </a:lnTo>
                      <a:lnTo>
                        <a:pt x="983" y="1201"/>
                      </a:lnTo>
                      <a:lnTo>
                        <a:pt x="938" y="1222"/>
                      </a:lnTo>
                      <a:lnTo>
                        <a:pt x="893" y="1241"/>
                      </a:lnTo>
                      <a:lnTo>
                        <a:pt x="846" y="1255"/>
                      </a:lnTo>
                      <a:lnTo>
                        <a:pt x="837" y="1324"/>
                      </a:lnTo>
                      <a:lnTo>
                        <a:pt x="830" y="1346"/>
                      </a:lnTo>
                      <a:lnTo>
                        <a:pt x="820" y="1367"/>
                      </a:lnTo>
                      <a:lnTo>
                        <a:pt x="805" y="1384"/>
                      </a:lnTo>
                      <a:lnTo>
                        <a:pt x="785" y="1397"/>
                      </a:lnTo>
                      <a:lnTo>
                        <a:pt x="764" y="1404"/>
                      </a:lnTo>
                      <a:lnTo>
                        <a:pt x="741" y="1407"/>
                      </a:lnTo>
                      <a:lnTo>
                        <a:pt x="644" y="1406"/>
                      </a:lnTo>
                      <a:lnTo>
                        <a:pt x="620" y="1402"/>
                      </a:lnTo>
                      <a:lnTo>
                        <a:pt x="600" y="1394"/>
                      </a:lnTo>
                      <a:lnTo>
                        <a:pt x="580" y="1381"/>
                      </a:lnTo>
                      <a:lnTo>
                        <a:pt x="566" y="1363"/>
                      </a:lnTo>
                      <a:lnTo>
                        <a:pt x="555" y="1343"/>
                      </a:lnTo>
                      <a:lnTo>
                        <a:pt x="550" y="1320"/>
                      </a:lnTo>
                      <a:lnTo>
                        <a:pt x="542" y="1247"/>
                      </a:lnTo>
                      <a:lnTo>
                        <a:pt x="499" y="1232"/>
                      </a:lnTo>
                      <a:lnTo>
                        <a:pt x="456" y="1214"/>
                      </a:lnTo>
                      <a:lnTo>
                        <a:pt x="416" y="1192"/>
                      </a:lnTo>
                      <a:lnTo>
                        <a:pt x="359" y="1235"/>
                      </a:lnTo>
                      <a:lnTo>
                        <a:pt x="339" y="1248"/>
                      </a:lnTo>
                      <a:lnTo>
                        <a:pt x="316" y="1255"/>
                      </a:lnTo>
                      <a:lnTo>
                        <a:pt x="293" y="1256"/>
                      </a:lnTo>
                      <a:lnTo>
                        <a:pt x="272" y="1251"/>
                      </a:lnTo>
                      <a:lnTo>
                        <a:pt x="250" y="1242"/>
                      </a:lnTo>
                      <a:lnTo>
                        <a:pt x="232" y="1226"/>
                      </a:lnTo>
                      <a:lnTo>
                        <a:pt x="165" y="1157"/>
                      </a:lnTo>
                      <a:lnTo>
                        <a:pt x="150" y="1139"/>
                      </a:lnTo>
                      <a:lnTo>
                        <a:pt x="141" y="1118"/>
                      </a:lnTo>
                      <a:lnTo>
                        <a:pt x="138" y="1096"/>
                      </a:lnTo>
                      <a:lnTo>
                        <a:pt x="139" y="1073"/>
                      </a:lnTo>
                      <a:lnTo>
                        <a:pt x="147" y="1051"/>
                      </a:lnTo>
                      <a:lnTo>
                        <a:pt x="158" y="1031"/>
                      </a:lnTo>
                      <a:lnTo>
                        <a:pt x="205" y="974"/>
                      </a:lnTo>
                      <a:lnTo>
                        <a:pt x="184" y="935"/>
                      </a:lnTo>
                      <a:lnTo>
                        <a:pt x="168" y="893"/>
                      </a:lnTo>
                      <a:lnTo>
                        <a:pt x="154" y="851"/>
                      </a:lnTo>
                      <a:lnTo>
                        <a:pt x="83" y="843"/>
                      </a:lnTo>
                      <a:lnTo>
                        <a:pt x="60" y="836"/>
                      </a:lnTo>
                      <a:lnTo>
                        <a:pt x="40" y="825"/>
                      </a:lnTo>
                      <a:lnTo>
                        <a:pt x="24" y="810"/>
                      </a:lnTo>
                      <a:lnTo>
                        <a:pt x="11" y="791"/>
                      </a:lnTo>
                      <a:lnTo>
                        <a:pt x="3" y="770"/>
                      </a:lnTo>
                      <a:lnTo>
                        <a:pt x="0" y="747"/>
                      </a:lnTo>
                      <a:lnTo>
                        <a:pt x="1" y="649"/>
                      </a:lnTo>
                      <a:lnTo>
                        <a:pt x="4" y="626"/>
                      </a:lnTo>
                      <a:lnTo>
                        <a:pt x="13" y="605"/>
                      </a:lnTo>
                      <a:lnTo>
                        <a:pt x="26" y="587"/>
                      </a:lnTo>
                      <a:lnTo>
                        <a:pt x="43" y="572"/>
                      </a:lnTo>
                      <a:lnTo>
                        <a:pt x="63" y="561"/>
                      </a:lnTo>
                      <a:lnTo>
                        <a:pt x="86" y="556"/>
                      </a:lnTo>
                      <a:lnTo>
                        <a:pt x="153" y="549"/>
                      </a:lnTo>
                      <a:lnTo>
                        <a:pt x="168" y="503"/>
                      </a:lnTo>
                      <a:lnTo>
                        <a:pt x="186" y="459"/>
                      </a:lnTo>
                      <a:lnTo>
                        <a:pt x="208" y="415"/>
                      </a:lnTo>
                      <a:lnTo>
                        <a:pt x="167" y="363"/>
                      </a:lnTo>
                      <a:lnTo>
                        <a:pt x="155" y="342"/>
                      </a:lnTo>
                      <a:lnTo>
                        <a:pt x="149" y="321"/>
                      </a:lnTo>
                      <a:lnTo>
                        <a:pt x="148" y="298"/>
                      </a:lnTo>
                      <a:lnTo>
                        <a:pt x="152" y="275"/>
                      </a:lnTo>
                      <a:lnTo>
                        <a:pt x="162" y="255"/>
                      </a:lnTo>
                      <a:lnTo>
                        <a:pt x="176" y="236"/>
                      </a:lnTo>
                      <a:lnTo>
                        <a:pt x="246" y="168"/>
                      </a:lnTo>
                      <a:lnTo>
                        <a:pt x="264" y="153"/>
                      </a:lnTo>
                      <a:lnTo>
                        <a:pt x="286" y="145"/>
                      </a:lnTo>
                      <a:lnTo>
                        <a:pt x="307" y="140"/>
                      </a:lnTo>
                      <a:lnTo>
                        <a:pt x="330" y="143"/>
                      </a:lnTo>
                      <a:lnTo>
                        <a:pt x="353" y="150"/>
                      </a:lnTo>
                      <a:lnTo>
                        <a:pt x="372" y="162"/>
                      </a:lnTo>
                      <a:lnTo>
                        <a:pt x="419" y="201"/>
                      </a:lnTo>
                      <a:lnTo>
                        <a:pt x="466" y="177"/>
                      </a:lnTo>
                      <a:lnTo>
                        <a:pt x="514" y="158"/>
                      </a:lnTo>
                      <a:lnTo>
                        <a:pt x="564" y="143"/>
                      </a:lnTo>
                      <a:lnTo>
                        <a:pt x="572" y="83"/>
                      </a:lnTo>
                      <a:lnTo>
                        <a:pt x="577" y="60"/>
                      </a:lnTo>
                      <a:lnTo>
                        <a:pt x="588" y="40"/>
                      </a:lnTo>
                      <a:lnTo>
                        <a:pt x="604" y="23"/>
                      </a:lnTo>
                      <a:lnTo>
                        <a:pt x="622" y="10"/>
                      </a:lnTo>
                      <a:lnTo>
                        <a:pt x="644" y="2"/>
                      </a:lnTo>
                      <a:lnTo>
                        <a:pt x="668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663" name="Google Shape;663;p48"/>
          <p:cNvGrpSpPr/>
          <p:nvPr/>
        </p:nvGrpSpPr>
        <p:grpSpPr>
          <a:xfrm>
            <a:off x="12319797" y="285258"/>
            <a:ext cx="1681471" cy="1827079"/>
            <a:chOff x="1799781" y="1729791"/>
            <a:chExt cx="3898611" cy="4236214"/>
          </a:xfrm>
        </p:grpSpPr>
        <p:grpSp>
          <p:nvGrpSpPr>
            <p:cNvPr id="664" name="Google Shape;664;p48"/>
            <p:cNvGrpSpPr/>
            <p:nvPr/>
          </p:nvGrpSpPr>
          <p:grpSpPr>
            <a:xfrm>
              <a:off x="1799781" y="1729791"/>
              <a:ext cx="3898611" cy="4236214"/>
              <a:chOff x="1681273" y="946860"/>
              <a:chExt cx="4426031" cy="4809307"/>
            </a:xfrm>
          </p:grpSpPr>
          <p:grpSp>
            <p:nvGrpSpPr>
              <p:cNvPr id="665" name="Google Shape;665;p48"/>
              <p:cNvGrpSpPr/>
              <p:nvPr/>
            </p:nvGrpSpPr>
            <p:grpSpPr>
              <a:xfrm>
                <a:off x="1681273" y="1338738"/>
                <a:ext cx="4426031" cy="4417429"/>
                <a:chOff x="1725153" y="1572741"/>
                <a:chExt cx="3689789" cy="3682618"/>
              </a:xfrm>
            </p:grpSpPr>
            <p:grpSp>
              <p:nvGrpSpPr>
                <p:cNvPr id="666" name="Google Shape;666;p48"/>
                <p:cNvGrpSpPr/>
                <p:nvPr/>
              </p:nvGrpSpPr>
              <p:grpSpPr>
                <a:xfrm rot="-406109">
                  <a:off x="1908875" y="1756974"/>
                  <a:ext cx="3322346" cy="3314152"/>
                  <a:chOff x="2248806" y="1586754"/>
                  <a:chExt cx="3493087" cy="3484473"/>
                </a:xfrm>
              </p:grpSpPr>
              <p:sp>
                <p:nvSpPr>
                  <p:cNvPr id="667" name="Google Shape;667;p48"/>
                  <p:cNvSpPr/>
                  <p:nvPr/>
                </p:nvSpPr>
                <p:spPr>
                  <a:xfrm>
                    <a:off x="2248806" y="3194049"/>
                    <a:ext cx="1781378" cy="1876027"/>
                  </a:xfrm>
                  <a:custGeom>
                    <a:rect b="b" l="l" r="r" t="t"/>
                    <a:pathLst>
                      <a:path extrusionOk="0" h="1876027" w="1781378">
                        <a:moveTo>
                          <a:pt x="9728" y="0"/>
                        </a:moveTo>
                        <a:lnTo>
                          <a:pt x="1482928" y="0"/>
                        </a:lnTo>
                        <a:lnTo>
                          <a:pt x="1781378" y="1873250"/>
                        </a:lnTo>
                        <a:cubicBezTo>
                          <a:pt x="1008795" y="1892300"/>
                          <a:pt x="769167" y="1810046"/>
                          <a:pt x="91834" y="1727496"/>
                        </a:cubicBezTo>
                        <a:cubicBezTo>
                          <a:pt x="-9816" y="887327"/>
                          <a:pt x="-8977" y="738864"/>
                          <a:pt x="9728" y="0"/>
                        </a:cubicBezTo>
                        <a:close/>
                      </a:path>
                    </a:pathLst>
                  </a:custGeom>
                  <a:solidFill>
                    <a:schemeClr val="dk1">
                      <a:alpha val="11372"/>
                    </a:schemeClr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68" name="Google Shape;668;p48"/>
                  <p:cNvSpPr/>
                  <p:nvPr/>
                </p:nvSpPr>
                <p:spPr>
                  <a:xfrm>
                    <a:off x="2251550" y="1586754"/>
                    <a:ext cx="3490343" cy="3484473"/>
                  </a:xfrm>
                  <a:custGeom>
                    <a:rect b="b" l="l" r="r" t="t"/>
                    <a:pathLst>
                      <a:path extrusionOk="0" h="3484473" w="3490343">
                        <a:moveTo>
                          <a:pt x="26605" y="0"/>
                        </a:moveTo>
                        <a:lnTo>
                          <a:pt x="3490343" y="0"/>
                        </a:lnTo>
                        <a:lnTo>
                          <a:pt x="3490343" y="3455894"/>
                        </a:lnTo>
                        <a:cubicBezTo>
                          <a:pt x="2441473" y="3397624"/>
                          <a:pt x="1244684" y="3688977"/>
                          <a:pt x="276496" y="3160059"/>
                        </a:cubicBezTo>
                        <a:cubicBezTo>
                          <a:pt x="-158293" y="2469777"/>
                          <a:pt x="57982" y="1187823"/>
                          <a:pt x="26605" y="0"/>
                        </a:cubicBezTo>
                        <a:close/>
                      </a:path>
                    </a:pathLst>
                  </a:custGeom>
                  <a:solidFill>
                    <a:srgbClr val="F39C0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669" name="Google Shape;669;p48"/>
                <p:cNvGrpSpPr/>
                <p:nvPr/>
              </p:nvGrpSpPr>
              <p:grpSpPr>
                <a:xfrm rot="-699078">
                  <a:off x="2123755" y="1944688"/>
                  <a:ext cx="2873517" cy="2868682"/>
                  <a:chOff x="2210520" y="1785687"/>
                  <a:chExt cx="3490343" cy="3484473"/>
                </a:xfrm>
              </p:grpSpPr>
              <p:sp>
                <p:nvSpPr>
                  <p:cNvPr id="670" name="Google Shape;670;p48"/>
                  <p:cNvSpPr/>
                  <p:nvPr/>
                </p:nvSpPr>
                <p:spPr>
                  <a:xfrm>
                    <a:off x="2248806" y="3194049"/>
                    <a:ext cx="1781378" cy="1876027"/>
                  </a:xfrm>
                  <a:custGeom>
                    <a:rect b="b" l="l" r="r" t="t"/>
                    <a:pathLst>
                      <a:path extrusionOk="0" h="1876027" w="1781378">
                        <a:moveTo>
                          <a:pt x="9728" y="0"/>
                        </a:moveTo>
                        <a:lnTo>
                          <a:pt x="1482928" y="0"/>
                        </a:lnTo>
                        <a:lnTo>
                          <a:pt x="1781378" y="1873250"/>
                        </a:lnTo>
                        <a:cubicBezTo>
                          <a:pt x="1008795" y="1892300"/>
                          <a:pt x="769167" y="1810046"/>
                          <a:pt x="91834" y="1727496"/>
                        </a:cubicBezTo>
                        <a:cubicBezTo>
                          <a:pt x="-9816" y="887327"/>
                          <a:pt x="-8977" y="738864"/>
                          <a:pt x="9728" y="0"/>
                        </a:cubicBezTo>
                        <a:close/>
                      </a:path>
                    </a:pathLst>
                  </a:custGeom>
                  <a:solidFill>
                    <a:schemeClr val="dk1">
                      <a:alpha val="11372"/>
                    </a:schemeClr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71" name="Google Shape;671;p48"/>
                  <p:cNvSpPr/>
                  <p:nvPr/>
                </p:nvSpPr>
                <p:spPr>
                  <a:xfrm>
                    <a:off x="2210520" y="1785687"/>
                    <a:ext cx="3490343" cy="3484473"/>
                  </a:xfrm>
                  <a:custGeom>
                    <a:rect b="b" l="l" r="r" t="t"/>
                    <a:pathLst>
                      <a:path extrusionOk="0" h="3484473" w="3490343">
                        <a:moveTo>
                          <a:pt x="26605" y="0"/>
                        </a:moveTo>
                        <a:lnTo>
                          <a:pt x="3490343" y="0"/>
                        </a:lnTo>
                        <a:lnTo>
                          <a:pt x="3490343" y="3455894"/>
                        </a:lnTo>
                        <a:cubicBezTo>
                          <a:pt x="2441473" y="3397624"/>
                          <a:pt x="1244684" y="3688977"/>
                          <a:pt x="276496" y="3160059"/>
                        </a:cubicBezTo>
                        <a:cubicBezTo>
                          <a:pt x="-158293" y="2469777"/>
                          <a:pt x="57982" y="1187823"/>
                          <a:pt x="26605" y="0"/>
                        </a:cubicBezTo>
                        <a:close/>
                      </a:path>
                    </a:pathLst>
                  </a:custGeom>
                  <a:solidFill>
                    <a:srgbClr val="FDEAC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672" name="Google Shape;672;p48"/>
              <p:cNvGrpSpPr/>
              <p:nvPr/>
            </p:nvGrpSpPr>
            <p:grpSpPr>
              <a:xfrm rot="-514830">
                <a:off x="3152265" y="992208"/>
                <a:ext cx="669278" cy="818421"/>
                <a:chOff x="1686251" y="-292423"/>
                <a:chExt cx="5792359" cy="7083125"/>
              </a:xfrm>
            </p:grpSpPr>
            <p:grpSp>
              <p:nvGrpSpPr>
                <p:cNvPr id="673" name="Google Shape;673;p48"/>
                <p:cNvGrpSpPr/>
                <p:nvPr/>
              </p:nvGrpSpPr>
              <p:grpSpPr>
                <a:xfrm>
                  <a:off x="1686251" y="-292423"/>
                  <a:ext cx="5792359" cy="7083125"/>
                  <a:chOff x="1686251" y="-292423"/>
                  <a:chExt cx="5792359" cy="7083125"/>
                </a:xfrm>
              </p:grpSpPr>
              <p:grpSp>
                <p:nvGrpSpPr>
                  <p:cNvPr id="674" name="Google Shape;674;p48"/>
                  <p:cNvGrpSpPr/>
                  <p:nvPr/>
                </p:nvGrpSpPr>
                <p:grpSpPr>
                  <a:xfrm>
                    <a:off x="1686251" y="3598496"/>
                    <a:ext cx="5792359" cy="3192206"/>
                    <a:chOff x="1686251" y="3598496"/>
                    <a:chExt cx="5792359" cy="3192206"/>
                  </a:xfrm>
                </p:grpSpPr>
                <p:grpSp>
                  <p:nvGrpSpPr>
                    <p:cNvPr id="675" name="Google Shape;675;p48"/>
                    <p:cNvGrpSpPr/>
                    <p:nvPr/>
                  </p:nvGrpSpPr>
                  <p:grpSpPr>
                    <a:xfrm>
                      <a:off x="3463637" y="6406339"/>
                      <a:ext cx="2233352" cy="384363"/>
                      <a:chOff x="3801931" y="2835921"/>
                      <a:chExt cx="1298519" cy="200197"/>
                    </a:xfrm>
                  </p:grpSpPr>
                  <p:sp>
                    <p:nvSpPr>
                      <p:cNvPr id="676" name="Google Shape;676;p48"/>
                      <p:cNvSpPr/>
                      <p:nvPr/>
                    </p:nvSpPr>
                    <p:spPr>
                      <a:xfrm>
                        <a:off x="3801931" y="2835921"/>
                        <a:ext cx="1298519" cy="192891"/>
                      </a:xfrm>
                      <a:custGeom>
                        <a:rect b="b" l="l" r="r" t="t"/>
                        <a:pathLst>
                          <a:path extrusionOk="0" h="192891" w="1298519">
                            <a:moveTo>
                              <a:pt x="0" y="0"/>
                            </a:moveTo>
                            <a:lnTo>
                              <a:pt x="1298519" y="0"/>
                            </a:lnTo>
                            <a:cubicBezTo>
                              <a:pt x="1197273" y="50548"/>
                              <a:pt x="1191996" y="186706"/>
                              <a:pt x="1090701" y="192891"/>
                            </a:cubicBezTo>
                            <a:lnTo>
                              <a:pt x="220580" y="192891"/>
                            </a:lnTo>
                            <a:cubicBezTo>
                              <a:pt x="85058" y="171386"/>
                              <a:pt x="100178" y="36691"/>
                              <a:pt x="0" y="0"/>
                            </a:cubicBezTo>
                            <a:close/>
                          </a:path>
                        </a:pathLst>
                      </a:custGeom>
                      <a:solidFill>
                        <a:srgbClr val="2B2B2D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ctr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lt1"/>
                          </a:buClr>
                          <a:buSzPts val="1800"/>
                          <a:buFont typeface="Arial"/>
                          <a:buNone/>
                        </a:pPr>
                        <a:r>
                          <a:t/>
                        </a:r>
                        <a:endParaRPr b="0" i="0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  <p:sp>
                    <p:nvSpPr>
                      <p:cNvPr id="677" name="Google Shape;677;p48"/>
                      <p:cNvSpPr/>
                      <p:nvPr/>
                    </p:nvSpPr>
                    <p:spPr>
                      <a:xfrm>
                        <a:off x="4025254" y="2897913"/>
                        <a:ext cx="853653" cy="138205"/>
                      </a:xfrm>
                      <a:custGeom>
                        <a:rect b="b" l="l" r="r" t="t"/>
                        <a:pathLst>
                          <a:path extrusionOk="0" h="143875" w="853653">
                            <a:moveTo>
                              <a:pt x="95916" y="0"/>
                            </a:moveTo>
                            <a:lnTo>
                              <a:pt x="764130" y="1"/>
                            </a:lnTo>
                            <a:cubicBezTo>
                              <a:pt x="774788" y="22381"/>
                              <a:pt x="769460" y="105509"/>
                              <a:pt x="853653" y="143875"/>
                            </a:cubicBezTo>
                            <a:lnTo>
                              <a:pt x="0" y="143875"/>
                            </a:lnTo>
                            <a:cubicBezTo>
                              <a:pt x="92720" y="102312"/>
                              <a:pt x="83127" y="22381"/>
                              <a:pt x="95916" y="0"/>
                            </a:cubicBezTo>
                            <a:close/>
                          </a:path>
                        </a:pathLst>
                      </a:custGeom>
                      <a:solidFill>
                        <a:srgbClr val="535353"/>
                      </a:solidFill>
                      <a:ln>
                        <a:noFill/>
                      </a:ln>
                    </p:spPr>
                    <p:txBody>
                      <a:bodyPr anchorCtr="0" anchor="ctr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ctr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lt1"/>
                          </a:buClr>
                          <a:buSzPts val="1800"/>
                          <a:buFont typeface="Arial"/>
                          <a:buNone/>
                        </a:pPr>
                        <a:r>
                          <a:t/>
                        </a:r>
                        <a:endParaRPr b="0" i="0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  <p:sp>
                  <p:nvSpPr>
                    <p:cNvPr id="678" name="Google Shape;678;p48"/>
                    <p:cNvSpPr/>
                    <p:nvPr/>
                  </p:nvSpPr>
                  <p:spPr>
                    <a:xfrm>
                      <a:off x="1686251" y="3598496"/>
                      <a:ext cx="5792359" cy="2875318"/>
                    </a:xfrm>
                    <a:custGeom>
                      <a:rect b="b" l="l" r="r" t="t"/>
                      <a:pathLst>
                        <a:path extrusionOk="0" h="2875318" w="5792359">
                          <a:moveTo>
                            <a:pt x="0" y="0"/>
                          </a:moveTo>
                          <a:lnTo>
                            <a:pt x="5792359" y="0"/>
                          </a:lnTo>
                          <a:lnTo>
                            <a:pt x="5670671" y="2854458"/>
                          </a:lnTo>
                          <a:lnTo>
                            <a:pt x="114735" y="287531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2B2B2D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79" name="Google Shape;679;p48"/>
                  <p:cNvSpPr/>
                  <p:nvPr/>
                </p:nvSpPr>
                <p:spPr>
                  <a:xfrm>
                    <a:off x="1709232" y="3593919"/>
                    <a:ext cx="5727241" cy="506650"/>
                  </a:xfrm>
                  <a:custGeom>
                    <a:rect b="b" l="l" r="r" t="t"/>
                    <a:pathLst>
                      <a:path extrusionOk="0" h="506649" w="5798316">
                        <a:moveTo>
                          <a:pt x="0" y="0"/>
                        </a:moveTo>
                        <a:lnTo>
                          <a:pt x="5798316" y="3558"/>
                        </a:lnTo>
                        <a:lnTo>
                          <a:pt x="5776968" y="503091"/>
                        </a:lnTo>
                        <a:lnTo>
                          <a:pt x="21348" y="50664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2B2B2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lt1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680" name="Google Shape;680;p48"/>
                  <p:cNvGrpSpPr/>
                  <p:nvPr/>
                </p:nvGrpSpPr>
                <p:grpSpPr>
                  <a:xfrm>
                    <a:off x="3152390" y="-292423"/>
                    <a:ext cx="2810828" cy="6945873"/>
                    <a:chOff x="3152390" y="-292423"/>
                    <a:chExt cx="2810828" cy="6945873"/>
                  </a:xfrm>
                </p:grpSpPr>
                <p:sp>
                  <p:nvSpPr>
                    <p:cNvPr id="681" name="Google Shape;681;p48"/>
                    <p:cNvSpPr/>
                    <p:nvPr/>
                  </p:nvSpPr>
                  <p:spPr>
                    <a:xfrm>
                      <a:off x="3161323" y="-292423"/>
                      <a:ext cx="2801895" cy="6935499"/>
                    </a:xfrm>
                    <a:custGeom>
                      <a:rect b="b" l="l" r="r" t="t"/>
                      <a:pathLst>
                        <a:path extrusionOk="0" h="6935499" w="2801895">
                          <a:moveTo>
                            <a:pt x="1380760" y="1057"/>
                          </a:moveTo>
                          <a:cubicBezTo>
                            <a:pt x="2135352" y="-19784"/>
                            <a:pt x="2741453" y="268082"/>
                            <a:pt x="2777029" y="829488"/>
                          </a:cubicBezTo>
                          <a:cubicBezTo>
                            <a:pt x="2816104" y="1467990"/>
                            <a:pt x="2237767" y="1703996"/>
                            <a:pt x="2167428" y="1881391"/>
                          </a:cubicBezTo>
                          <a:lnTo>
                            <a:pt x="2684586" y="6654148"/>
                          </a:lnTo>
                          <a:cubicBezTo>
                            <a:pt x="2536120" y="6714678"/>
                            <a:pt x="2738603" y="6852187"/>
                            <a:pt x="2801895" y="6925104"/>
                          </a:cubicBezTo>
                          <a:cubicBezTo>
                            <a:pt x="2736102" y="6897777"/>
                            <a:pt x="2471525" y="7000535"/>
                            <a:pt x="2446412" y="6704438"/>
                          </a:cubicBezTo>
                          <a:lnTo>
                            <a:pt x="1997847" y="1855421"/>
                          </a:lnTo>
                          <a:cubicBezTo>
                            <a:pt x="1978494" y="1556395"/>
                            <a:pt x="2581475" y="1527758"/>
                            <a:pt x="2584587" y="859116"/>
                          </a:cubicBezTo>
                          <a:cubicBezTo>
                            <a:pt x="2535273" y="475521"/>
                            <a:pt x="2221354" y="187815"/>
                            <a:pt x="1386567" y="194458"/>
                          </a:cubicBezTo>
                          <a:cubicBezTo>
                            <a:pt x="618796" y="200867"/>
                            <a:pt x="317527" y="457445"/>
                            <a:pt x="254314" y="839579"/>
                          </a:cubicBezTo>
                          <a:cubicBezTo>
                            <a:pt x="205507" y="1450169"/>
                            <a:pt x="852190" y="1639861"/>
                            <a:pt x="829994" y="1801300"/>
                          </a:cubicBezTo>
                          <a:lnTo>
                            <a:pt x="399054" y="6657467"/>
                          </a:lnTo>
                          <a:cubicBezTo>
                            <a:pt x="366790" y="6952902"/>
                            <a:pt x="139375" y="6863857"/>
                            <a:pt x="0" y="6935499"/>
                          </a:cubicBezTo>
                          <a:cubicBezTo>
                            <a:pt x="177149" y="6833901"/>
                            <a:pt x="248790" y="6673685"/>
                            <a:pt x="148494" y="6646333"/>
                          </a:cubicBezTo>
                          <a:lnTo>
                            <a:pt x="665653" y="1861852"/>
                          </a:lnTo>
                          <a:cubicBezTo>
                            <a:pt x="686810" y="1752309"/>
                            <a:pt x="11724" y="1527378"/>
                            <a:pt x="74248" y="796517"/>
                          </a:cubicBezTo>
                          <a:cubicBezTo>
                            <a:pt x="168034" y="77379"/>
                            <a:pt x="999984" y="11192"/>
                            <a:pt x="1380760" y="1057"/>
                          </a:cubicBezTo>
                          <a:close/>
                        </a:path>
                      </a:pathLst>
                    </a:custGeom>
                    <a:solidFill>
                      <a:srgbClr val="BFBFBF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82" name="Google Shape;682;p48"/>
                    <p:cNvSpPr/>
                    <p:nvPr/>
                  </p:nvSpPr>
                  <p:spPr>
                    <a:xfrm>
                      <a:off x="3152390" y="-115555"/>
                      <a:ext cx="2804120" cy="6769005"/>
                    </a:xfrm>
                    <a:custGeom>
                      <a:rect b="b" l="l" r="r" t="t"/>
                      <a:pathLst>
                        <a:path extrusionOk="0" h="6769005" w="2804120">
                          <a:moveTo>
                            <a:pt x="264049" y="808893"/>
                          </a:moveTo>
                          <a:cubicBezTo>
                            <a:pt x="213806" y="215483"/>
                            <a:pt x="739669" y="25679"/>
                            <a:pt x="1404535" y="0"/>
                          </a:cubicBezTo>
                          <a:cubicBezTo>
                            <a:pt x="2085033" y="24004"/>
                            <a:pt x="2483618" y="176404"/>
                            <a:pt x="2595266" y="648118"/>
                          </a:cubicBezTo>
                          <a:cubicBezTo>
                            <a:pt x="2610338" y="1303494"/>
                            <a:pt x="2054329" y="1407885"/>
                            <a:pt x="2012460" y="1611086"/>
                          </a:cubicBezTo>
                          <a:cubicBezTo>
                            <a:pt x="2077215" y="2601686"/>
                            <a:pt x="2388438" y="5672013"/>
                            <a:pt x="2467430" y="6567154"/>
                          </a:cubicBezTo>
                          <a:cubicBezTo>
                            <a:pt x="2518509" y="6851020"/>
                            <a:pt x="2825542" y="6749141"/>
                            <a:pt x="2802933" y="6759189"/>
                          </a:cubicBezTo>
                          <a:cubicBezTo>
                            <a:pt x="2647742" y="6774263"/>
                            <a:pt x="2436168" y="6777332"/>
                            <a:pt x="2412722" y="6523611"/>
                          </a:cubicBezTo>
                          <a:cubicBezTo>
                            <a:pt x="2293817" y="5651917"/>
                            <a:pt x="1998226" y="2472730"/>
                            <a:pt x="1937100" y="1622808"/>
                          </a:cubicBezTo>
                          <a:cubicBezTo>
                            <a:pt x="2030885" y="1264417"/>
                            <a:pt x="2525808" y="1341734"/>
                            <a:pt x="2524133" y="659284"/>
                          </a:cubicBezTo>
                          <a:cubicBezTo>
                            <a:pt x="2507385" y="192873"/>
                            <a:pt x="1766652" y="50598"/>
                            <a:pt x="1399834" y="74881"/>
                          </a:cubicBezTo>
                          <a:cubicBezTo>
                            <a:pt x="1023288" y="69981"/>
                            <a:pt x="239180" y="170696"/>
                            <a:pt x="329044" y="808891"/>
                          </a:cubicBezTo>
                          <a:cubicBezTo>
                            <a:pt x="392203" y="1243340"/>
                            <a:pt x="912561" y="1420007"/>
                            <a:pt x="922218" y="1655037"/>
                          </a:cubicBezTo>
                          <a:cubicBezTo>
                            <a:pt x="808805" y="3353689"/>
                            <a:pt x="556010" y="4966676"/>
                            <a:pt x="435989" y="6617397"/>
                          </a:cubicBezTo>
                          <a:cubicBezTo>
                            <a:pt x="395795" y="6789894"/>
                            <a:pt x="80387" y="6756958"/>
                            <a:pt x="0" y="6768681"/>
                          </a:cubicBezTo>
                          <a:cubicBezTo>
                            <a:pt x="85410" y="6736862"/>
                            <a:pt x="356718" y="6750259"/>
                            <a:pt x="371790" y="6668198"/>
                          </a:cubicBezTo>
                          <a:cubicBezTo>
                            <a:pt x="554893" y="4976725"/>
                            <a:pt x="677468" y="3297847"/>
                            <a:pt x="844940" y="1606374"/>
                          </a:cubicBezTo>
                          <a:cubicBezTo>
                            <a:pt x="672996" y="1354055"/>
                            <a:pt x="332712" y="1281166"/>
                            <a:pt x="264049" y="808893"/>
                          </a:cubicBezTo>
                          <a:close/>
                        </a:path>
                      </a:pathLst>
                    </a:custGeom>
                    <a:solidFill>
                      <a:srgbClr val="7F7F7F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  <p:sp>
              <p:nvSpPr>
                <p:cNvPr id="683" name="Google Shape;683;p48"/>
                <p:cNvSpPr/>
                <p:nvPr/>
              </p:nvSpPr>
              <p:spPr>
                <a:xfrm rot="-5400000">
                  <a:off x="6267724" y="5619479"/>
                  <a:ext cx="477275" cy="1846279"/>
                </a:xfrm>
                <a:prstGeom prst="round2SameRect">
                  <a:avLst>
                    <a:gd fmla="val 50000" name="adj1"/>
                    <a:gd fmla="val 17253" name="adj2"/>
                  </a:avLst>
                </a:prstGeom>
                <a:solidFill>
                  <a:srgbClr val="53535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84" name="Google Shape;684;p48"/>
                <p:cNvSpPr/>
                <p:nvPr/>
              </p:nvSpPr>
              <p:spPr>
                <a:xfrm rot="5400000">
                  <a:off x="2420468" y="5626252"/>
                  <a:ext cx="464693" cy="1837446"/>
                </a:xfrm>
                <a:prstGeom prst="round2SameRect">
                  <a:avLst>
                    <a:gd fmla="val 50000" name="adj1"/>
                    <a:gd fmla="val 17253" name="adj2"/>
                  </a:avLst>
                </a:prstGeom>
                <a:solidFill>
                  <a:srgbClr val="53535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685" name="Google Shape;685;p48"/>
            <p:cNvSpPr/>
            <p:nvPr/>
          </p:nvSpPr>
          <p:spPr>
            <a:xfrm rot="-687268">
              <a:off x="2329128" y="2993157"/>
              <a:ext cx="3047987" cy="13559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This </a:t>
              </a:r>
              <a:r>
                <a:rPr lang="en-US" sz="800">
                  <a:solidFill>
                    <a:srgbClr val="3F3F3F"/>
                  </a:solidFill>
                </a:rPr>
                <a:t>slideshows</a:t>
              </a:r>
              <a:r>
                <a:rPr b="0" i="0" lang="en-US" sz="800" u="none" cap="none" strike="noStrike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 framework of </a:t>
              </a:r>
              <a:r>
                <a:rPr lang="en-US" sz="800">
                  <a:solidFill>
                    <a:srgbClr val="3F3F3F"/>
                  </a:solidFill>
                </a:rPr>
                <a:t>ADKAR</a:t>
              </a:r>
              <a:r>
                <a:rPr b="0" i="0" lang="en-US" sz="800" u="none" cap="none" strike="noStrike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 model, you can use it as per your requirements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Custom 88 ruchi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060AE"/>
      </a:accent1>
      <a:accent2>
        <a:srgbClr val="17A086"/>
      </a:accent2>
      <a:accent3>
        <a:srgbClr val="95B856"/>
      </a:accent3>
      <a:accent4>
        <a:srgbClr val="F39C07"/>
      </a:accent4>
      <a:accent5>
        <a:srgbClr val="2C2C2C"/>
      </a:accent5>
      <a:accent6>
        <a:srgbClr val="434343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Custom 57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A97D2"/>
      </a:accent1>
      <a:accent2>
        <a:srgbClr val="F19C1C"/>
      </a:accent2>
      <a:accent3>
        <a:srgbClr val="19B589"/>
      </a:accent3>
      <a:accent4>
        <a:srgbClr val="E54C3C"/>
      </a:accent4>
      <a:accent5>
        <a:srgbClr val="375B7F"/>
      </a:accent5>
      <a:accent6>
        <a:srgbClr val="2C2C2C"/>
      </a:accent6>
      <a:hlink>
        <a:srgbClr val="41414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