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showSpecialPlsOnTitleSld="0">
  <p:sldMasterIdLst>
    <p:sldMasterId id="2147483685" r:id="rId4"/>
    <p:sldMasterId id="2147483686"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13BA29A-3F97-4744-BCF3-5D4864C6167D}">
  <a:tblStyle styleId="{313BA29A-3F97-4744-BCF3-5D4864C6167D}" styleName="Table_0">
    <a:wholeTbl>
      <a:tcTxStyle b="off" i="off">
        <a:font>
          <a:latin typeface="Calibri"/>
          <a:ea typeface="Calibri"/>
          <a:cs typeface="Calibri"/>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a:tcStyle>
        <a:fill>
          <a:solidFill>
            <a:srgbClr val="000000">
              <a:alpha val="20000"/>
            </a:srgbClr>
          </a:solidFill>
        </a:fill>
      </a:tcStyle>
    </a:band1H>
    <a:band2H>
      <a:tcTxStyle/>
    </a:band2H>
    <a:band1V>
      <a:tcTxStyle/>
      <a:tcStyle>
        <a:fill>
          <a:solidFill>
            <a:srgbClr val="000000">
              <a:alpha val="20000"/>
            </a:srgbClr>
          </a:solidFill>
        </a:fill>
      </a:tcStyle>
    </a:band1V>
    <a:band2V>
      <a:tcTxStyle/>
    </a:band2V>
    <a:lastCol>
      <a:tcTxStyle b="on" i="off"/>
    </a:lastCol>
    <a:firstCol>
      <a:tcTxStyle b="on" i="off"/>
    </a:firstCol>
    <a:lastRow>
      <a:tcTxStyle b="on" i="off"/>
      <a:tcStyle>
        <a:tcBdr>
          <a:top>
            <a:ln cap="flat" cmpd="sng" w="50800">
              <a:solidFill>
                <a:srgbClr val="000000"/>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25400">
              <a:solidFill>
                <a:srgbClr val="000000"/>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6aedbb1376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2" name="Google Shape;242;g6aedbb1376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610e3c31a1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6" name="Google Shape;246;g610e3c31a1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7" name="Google Shape;247;g610e3c31a1_0_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610e3c31a1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610e3c31a1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610e3c31a1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4" name="Google Shape;26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Google Shape;273;g73f5cb06e3_0_37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4" name="Google Shape;274;g73f5cb06e3_0_3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73f5cb06e3_0_3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73f5cb06e3_0_3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73f5cb06e3_0_4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73f5cb06e3_0_4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Google Shape;338;g653fdb2598_0_4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 name="Google Shape;339;g653fdb2598_0_4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4330700" y="3549161"/>
            <a:ext cx="7696200" cy="2401888"/>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Clr>
                <a:schemeClr val="lt2"/>
              </a:buClr>
              <a:buSzPts val="6600"/>
              <a:buFont typeface="Arial"/>
              <a:buNone/>
              <a:defRPr b="1" sz="66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 type="subTitle"/>
          </p:nvPr>
        </p:nvSpPr>
        <p:spPr>
          <a:xfrm>
            <a:off x="6032500" y="6061910"/>
            <a:ext cx="5994400" cy="461962"/>
          </a:xfrm>
          <a:prstGeom prst="rect">
            <a:avLst/>
          </a:prstGeom>
          <a:noFill/>
          <a:ln>
            <a:noFill/>
          </a:ln>
        </p:spPr>
        <p:txBody>
          <a:bodyPr anchorCtr="0" anchor="ctr" bIns="45700" lIns="91425" spcFirstLastPara="1" rIns="91425" wrap="square" tIns="45700">
            <a:noAutofit/>
          </a:bodyPr>
          <a:lstStyle>
            <a:lvl1pPr lvl="0" algn="r">
              <a:lnSpc>
                <a:spcPct val="100000"/>
              </a:lnSpc>
              <a:spcBef>
                <a:spcPts val="1000"/>
              </a:spcBef>
              <a:spcAft>
                <a:spcPts val="0"/>
              </a:spcAft>
              <a:buClr>
                <a:schemeClr val="lt2"/>
              </a:buClr>
              <a:buSzPts val="2400"/>
              <a:buNone/>
              <a:defRPr sz="2400">
                <a:solidFill>
                  <a:schemeClr val="lt2"/>
                </a:solidFil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59" name="Shape 59"/>
        <p:cNvGrpSpPr/>
        <p:nvPr/>
      </p:nvGrpSpPr>
      <p:grpSpPr>
        <a:xfrm>
          <a:off x="0" y="0"/>
          <a:ext cx="0" cy="0"/>
          <a:chOff x="0" y="0"/>
          <a:chExt cx="0" cy="0"/>
        </a:xfrm>
      </p:grpSpPr>
      <p:pic>
        <p:nvPicPr>
          <p:cNvPr id="60" name="Google Shape;60;p11"/>
          <p:cNvPicPr preferRelativeResize="0"/>
          <p:nvPr/>
        </p:nvPicPr>
        <p:blipFill>
          <a:blip r:embed="rId2">
            <a:alphaModFix/>
          </a:blip>
          <a:stretch>
            <a:fillRect/>
          </a:stretch>
        </p:blipFill>
        <p:spPr>
          <a:xfrm>
            <a:off x="0" y="0"/>
            <a:ext cx="12192006" cy="6858000"/>
          </a:xfrm>
          <a:prstGeom prst="rect">
            <a:avLst/>
          </a:prstGeom>
          <a:noFill/>
          <a:ln>
            <a:noFill/>
          </a:ln>
        </p:spPr>
      </p:pic>
      <p:pic>
        <p:nvPicPr>
          <p:cNvPr id="61" name="Google Shape;61;p11"/>
          <p:cNvPicPr preferRelativeResize="0"/>
          <p:nvPr/>
        </p:nvPicPr>
        <p:blipFill rotWithShape="1">
          <a:blip r:embed="rId3">
            <a:alphaModFix/>
          </a:blip>
          <a:srcRect b="0" l="0" r="0" t="0"/>
          <a:stretch/>
        </p:blipFill>
        <p:spPr>
          <a:xfrm>
            <a:off x="192775" y="6351025"/>
            <a:ext cx="1698450" cy="37957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1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rgbClr val="888888"/>
              </a:buClr>
              <a:buSzPts val="2400"/>
              <a:buNone/>
              <a:defRPr sz="2400">
                <a:solidFill>
                  <a:srgbClr val="888888"/>
                </a:solidFill>
              </a:defRPr>
            </a:lvl1pPr>
            <a:lvl2pPr indent="-228600" lvl="1" marL="914400" algn="l">
              <a:lnSpc>
                <a:spcPct val="100000"/>
              </a:lnSpc>
              <a:spcBef>
                <a:spcPts val="500"/>
              </a:spcBef>
              <a:spcAft>
                <a:spcPts val="0"/>
              </a:spcAft>
              <a:buClr>
                <a:srgbClr val="888888"/>
              </a:buClr>
              <a:buSzPts val="2000"/>
              <a:buNone/>
              <a:defRPr sz="2000">
                <a:solidFill>
                  <a:srgbClr val="888888"/>
                </a:solidFill>
              </a:defRPr>
            </a:lvl2pPr>
            <a:lvl3pPr indent="-228600" lvl="2" marL="1371600" algn="l">
              <a:lnSpc>
                <a:spcPct val="100000"/>
              </a:lnSpc>
              <a:spcBef>
                <a:spcPts val="500"/>
              </a:spcBef>
              <a:spcAft>
                <a:spcPts val="0"/>
              </a:spcAft>
              <a:buClr>
                <a:srgbClr val="888888"/>
              </a:buClr>
              <a:buSzPts val="1800"/>
              <a:buNone/>
              <a:defRPr sz="1800">
                <a:solidFill>
                  <a:srgbClr val="888888"/>
                </a:solidFill>
              </a:defRPr>
            </a:lvl3pPr>
            <a:lvl4pPr indent="-228600" lvl="3" marL="1828800" algn="l">
              <a:lnSpc>
                <a:spcPct val="100000"/>
              </a:lnSpc>
              <a:spcBef>
                <a:spcPts val="500"/>
              </a:spcBef>
              <a:spcAft>
                <a:spcPts val="0"/>
              </a:spcAft>
              <a:buClr>
                <a:srgbClr val="888888"/>
              </a:buClr>
              <a:buSzPts val="1600"/>
              <a:buNone/>
              <a:defRPr sz="1600">
                <a:solidFill>
                  <a:srgbClr val="888888"/>
                </a:solidFill>
              </a:defRPr>
            </a:lvl4pPr>
            <a:lvl5pPr indent="-228600" lvl="4" marL="2286000" algn="l">
              <a:lnSpc>
                <a:spcPct val="10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65" name="Google Shape;65;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68" name="Shape 68"/>
        <p:cNvGrpSpPr/>
        <p:nvPr/>
      </p:nvGrpSpPr>
      <p:grpSpPr>
        <a:xfrm>
          <a:off x="0" y="0"/>
          <a:ext cx="0" cy="0"/>
          <a:chOff x="0" y="0"/>
          <a:chExt cx="0" cy="0"/>
        </a:xfrm>
      </p:grpSpPr>
      <p:sp>
        <p:nvSpPr>
          <p:cNvPr id="69" name="Google Shape;69;p13"/>
          <p:cNvSpPr txBox="1"/>
          <p:nvPr>
            <p:ph type="title"/>
          </p:nvPr>
        </p:nvSpPr>
        <p:spPr>
          <a:xfrm>
            <a:off x="532495" y="34551"/>
            <a:ext cx="10033905" cy="81709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3"/>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75" name="Shape 75"/>
        <p:cNvGrpSpPr/>
        <p:nvPr/>
      </p:nvGrpSpPr>
      <p:grpSpPr>
        <a:xfrm>
          <a:off x="0" y="0"/>
          <a:ext cx="0" cy="0"/>
          <a:chOff x="0" y="0"/>
          <a:chExt cx="0" cy="0"/>
        </a:xfrm>
      </p:grpSpPr>
      <p:sp>
        <p:nvSpPr>
          <p:cNvPr id="76" name="Google Shape;76;p1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78" name="Google Shape;78;p1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2400"/>
              <a:buNone/>
              <a:defRPr b="1" sz="2400"/>
            </a:lvl1pPr>
            <a:lvl2pPr indent="-228600" lvl="1" marL="914400" algn="l">
              <a:lnSpc>
                <a:spcPct val="100000"/>
              </a:lnSpc>
              <a:spcBef>
                <a:spcPts val="500"/>
              </a:spcBef>
              <a:spcAft>
                <a:spcPts val="0"/>
              </a:spcAft>
              <a:buClr>
                <a:schemeClr val="dk1"/>
              </a:buClr>
              <a:buSzPts val="2000"/>
              <a:buNone/>
              <a:defRPr b="1" sz="2000"/>
            </a:lvl2pPr>
            <a:lvl3pPr indent="-228600" lvl="2" marL="1371600" algn="l">
              <a:lnSpc>
                <a:spcPct val="100000"/>
              </a:lnSpc>
              <a:spcBef>
                <a:spcPts val="500"/>
              </a:spcBef>
              <a:spcAft>
                <a:spcPts val="0"/>
              </a:spcAft>
              <a:buClr>
                <a:schemeClr val="dk1"/>
              </a:buClr>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0" name="Google Shape;80;p1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4"/>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4" name="Shape 84"/>
        <p:cNvGrpSpPr/>
        <p:nvPr/>
      </p:nvGrpSpPr>
      <p:grpSpPr>
        <a:xfrm>
          <a:off x="0" y="0"/>
          <a:ext cx="0" cy="0"/>
          <a:chOff x="0" y="0"/>
          <a:chExt cx="0" cy="0"/>
        </a:xfrm>
      </p:grpSpPr>
      <p:sp>
        <p:nvSpPr>
          <p:cNvPr id="85" name="Google Shape;85;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1000"/>
              </a:spcBef>
              <a:spcAft>
                <a:spcPts val="0"/>
              </a:spcAft>
              <a:buClr>
                <a:schemeClr val="dk1"/>
              </a:buClr>
              <a:buSzPts val="3200"/>
              <a:buChar char="•"/>
              <a:defRPr sz="3200"/>
            </a:lvl1pPr>
            <a:lvl2pPr indent="-406400" lvl="1" marL="914400" algn="l">
              <a:lnSpc>
                <a:spcPct val="100000"/>
              </a:lnSpc>
              <a:spcBef>
                <a:spcPts val="500"/>
              </a:spcBef>
              <a:spcAft>
                <a:spcPts val="0"/>
              </a:spcAft>
              <a:buClr>
                <a:schemeClr val="dk1"/>
              </a:buClr>
              <a:buSzPts val="2800"/>
              <a:buChar char="•"/>
              <a:defRPr sz="2800"/>
            </a:lvl2pPr>
            <a:lvl3pPr indent="-381000" lvl="2" marL="1371600" algn="l">
              <a:lnSpc>
                <a:spcPct val="100000"/>
              </a:lnSpc>
              <a:spcBef>
                <a:spcPts val="500"/>
              </a:spcBef>
              <a:spcAft>
                <a:spcPts val="0"/>
              </a:spcAft>
              <a:buClr>
                <a:schemeClr val="dk1"/>
              </a:buClr>
              <a:buSzPts val="2400"/>
              <a:buChar char="•"/>
              <a:defRPr sz="2400"/>
            </a:lvl3pPr>
            <a:lvl4pPr indent="-355600" lvl="3" marL="1828800" algn="l">
              <a:lnSpc>
                <a:spcPct val="100000"/>
              </a:lnSpc>
              <a:spcBef>
                <a:spcPts val="500"/>
              </a:spcBef>
              <a:spcAft>
                <a:spcPts val="0"/>
              </a:spcAft>
              <a:buClr>
                <a:schemeClr val="dk1"/>
              </a:buClr>
              <a:buSzPts val="2000"/>
              <a:buChar char="•"/>
              <a:defRPr sz="2000"/>
            </a:lvl4pPr>
            <a:lvl5pPr indent="-355600" lvl="4" marL="2286000" algn="l">
              <a:lnSpc>
                <a:spcPct val="10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87" name="Google Shape;87;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8" name="Google Shape;88;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5"/>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91" name="Shape 91"/>
        <p:cNvGrpSpPr/>
        <p:nvPr/>
      </p:nvGrpSpPr>
      <p:grpSpPr>
        <a:xfrm>
          <a:off x="0" y="0"/>
          <a:ext cx="0" cy="0"/>
          <a:chOff x="0" y="0"/>
          <a:chExt cx="0" cy="0"/>
        </a:xfrm>
      </p:grpSpPr>
      <p:sp>
        <p:nvSpPr>
          <p:cNvPr id="92" name="Google Shape;92;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6"/>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3200"/>
              <a:buFont typeface="Arial"/>
              <a:buNone/>
              <a:defRPr b="0" i="0" sz="32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94" name="Google Shape;94;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000"/>
              </a:spcBef>
              <a:spcAft>
                <a:spcPts val="0"/>
              </a:spcAft>
              <a:buClr>
                <a:schemeClr val="dk1"/>
              </a:buClr>
              <a:buSzPts val="1600"/>
              <a:buNone/>
              <a:defRPr sz="1600"/>
            </a:lvl1pPr>
            <a:lvl2pPr indent="-228600" lvl="1" marL="914400" algn="l">
              <a:lnSpc>
                <a:spcPct val="100000"/>
              </a:lnSpc>
              <a:spcBef>
                <a:spcPts val="500"/>
              </a:spcBef>
              <a:spcAft>
                <a:spcPts val="0"/>
              </a:spcAft>
              <a:buClr>
                <a:schemeClr val="dk1"/>
              </a:buClr>
              <a:buSzPts val="1400"/>
              <a:buNone/>
              <a:defRPr sz="1400"/>
            </a:lvl2pPr>
            <a:lvl3pPr indent="-228600" lvl="2" marL="1371600" algn="l">
              <a:lnSpc>
                <a:spcPct val="100000"/>
              </a:lnSpc>
              <a:spcBef>
                <a:spcPts val="500"/>
              </a:spcBef>
              <a:spcAft>
                <a:spcPts val="0"/>
              </a:spcAft>
              <a:buClr>
                <a:schemeClr val="dk1"/>
              </a:buClr>
              <a:buSzPts val="1200"/>
              <a:buNone/>
              <a:defRPr sz="1200"/>
            </a:lvl3pPr>
            <a:lvl4pPr indent="-228600" lvl="3" marL="1828800" algn="l">
              <a:lnSpc>
                <a:spcPct val="100000"/>
              </a:lnSpc>
              <a:spcBef>
                <a:spcPts val="500"/>
              </a:spcBef>
              <a:spcAft>
                <a:spcPts val="0"/>
              </a:spcAft>
              <a:buClr>
                <a:schemeClr val="dk1"/>
              </a:buClr>
              <a:buSzPts val="1000"/>
              <a:buNone/>
              <a:defRPr sz="1000"/>
            </a:lvl4pPr>
            <a:lvl5pPr indent="-228600" lvl="4" marL="2286000" algn="l">
              <a:lnSpc>
                <a:spcPct val="10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5" name="Google Shape;9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6"/>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98" name="Shape 98"/>
        <p:cNvGrpSpPr/>
        <p:nvPr/>
      </p:nvGrpSpPr>
      <p:grpSpPr>
        <a:xfrm>
          <a:off x="0" y="0"/>
          <a:ext cx="0" cy="0"/>
          <a:chOff x="0" y="0"/>
          <a:chExt cx="0" cy="0"/>
        </a:xfrm>
      </p:grpSpPr>
      <p:sp>
        <p:nvSpPr>
          <p:cNvPr id="99" name="Google Shape;99;p17"/>
          <p:cNvSpPr txBox="1"/>
          <p:nvPr>
            <p:ph type="title"/>
          </p:nvPr>
        </p:nvSpPr>
        <p:spPr>
          <a:xfrm>
            <a:off x="532495" y="34551"/>
            <a:ext cx="10033905" cy="81709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17"/>
          <p:cNvSpPr txBox="1"/>
          <p:nvPr>
            <p:ph idx="1" type="body"/>
          </p:nvPr>
        </p:nvSpPr>
        <p:spPr>
          <a:xfrm rot="5400000">
            <a:off x="3557380" y="-1689570"/>
            <a:ext cx="4465831" cy="10515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7"/>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04" name="Shape 104"/>
        <p:cNvGrpSpPr/>
        <p:nvPr/>
      </p:nvGrpSpPr>
      <p:grpSpPr>
        <a:xfrm>
          <a:off x="0" y="0"/>
          <a:ext cx="0" cy="0"/>
          <a:chOff x="0" y="0"/>
          <a:chExt cx="0" cy="0"/>
        </a:xfrm>
      </p:grpSpPr>
      <p:sp>
        <p:nvSpPr>
          <p:cNvPr id="105" name="Google Shape;105;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7" name="Google Shape;107;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8"/>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6_Custom Layout" showMasterSp="0">
  <p:cSld name="16_Custom Layout">
    <p:spTree>
      <p:nvGrpSpPr>
        <p:cNvPr id="119" name="Shape 119"/>
        <p:cNvGrpSpPr/>
        <p:nvPr/>
      </p:nvGrpSpPr>
      <p:grpSpPr>
        <a:xfrm>
          <a:off x="0" y="0"/>
          <a:ext cx="0" cy="0"/>
          <a:chOff x="0" y="0"/>
          <a:chExt cx="0" cy="0"/>
        </a:xfrm>
      </p:grpSpPr>
      <p:sp>
        <p:nvSpPr>
          <p:cNvPr id="120" name="Google Shape;120;p20"/>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20"/>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0"/>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20"/>
          <p:cNvSpPr/>
          <p:nvPr>
            <p:ph idx="2" type="pic"/>
          </p:nvPr>
        </p:nvSpPr>
        <p:spPr>
          <a:xfrm>
            <a:off x="3382817" y="0"/>
            <a:ext cx="8809200" cy="4604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4" name="Google Shape;124;p20"/>
          <p:cNvPicPr preferRelativeResize="0"/>
          <p:nvPr/>
        </p:nvPicPr>
        <p:blipFill rotWithShape="1">
          <a:blip r:embed="rId2">
            <a:alphaModFix/>
          </a:blip>
          <a:srcRect b="0" l="0" r="0" t="0"/>
          <a:stretch/>
        </p:blipFill>
        <p:spPr>
          <a:xfrm>
            <a:off x="264160" y="6355080"/>
            <a:ext cx="1682497" cy="37603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spTree>
      <p:nvGrpSpPr>
        <p:cNvPr id="125" name="Shape 125"/>
        <p:cNvGrpSpPr/>
        <p:nvPr/>
      </p:nvGrpSpPr>
      <p:grpSpPr>
        <a:xfrm>
          <a:off x="0" y="0"/>
          <a:ext cx="0" cy="0"/>
          <a:chOff x="0" y="0"/>
          <a:chExt cx="0" cy="0"/>
        </a:xfrm>
      </p:grpSpPr>
      <p:sp>
        <p:nvSpPr>
          <p:cNvPr id="126" name="Google Shape;126;p21"/>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27" name="Google Shape;127;p21"/>
          <p:cNvPicPr preferRelativeResize="0"/>
          <p:nvPr/>
        </p:nvPicPr>
        <p:blipFill rotWithShape="1">
          <a:blip r:embed="rId2">
            <a:alphaModFix/>
          </a:blip>
          <a:srcRect b="0" l="0" r="0" t="0"/>
          <a:stretch/>
        </p:blipFill>
        <p:spPr>
          <a:xfrm>
            <a:off x="264160" y="6355080"/>
            <a:ext cx="1682497" cy="37603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 name="Shape 17"/>
        <p:cNvGrpSpPr/>
        <p:nvPr/>
      </p:nvGrpSpPr>
      <p:grpSpPr>
        <a:xfrm>
          <a:off x="0" y="0"/>
          <a:ext cx="0" cy="0"/>
          <a:chOff x="0" y="0"/>
          <a:chExt cx="0" cy="0"/>
        </a:xfrm>
      </p:grpSpPr>
      <p:sp>
        <p:nvSpPr>
          <p:cNvPr id="18" name="Google Shape;18;p3"/>
          <p:cNvSpPr txBox="1"/>
          <p:nvPr>
            <p:ph type="title"/>
          </p:nvPr>
        </p:nvSpPr>
        <p:spPr>
          <a:xfrm>
            <a:off x="457200" y="0"/>
            <a:ext cx="10033800" cy="712200"/>
          </a:xfrm>
          <a:prstGeom prst="rect">
            <a:avLst/>
          </a:prstGeom>
          <a:noFill/>
          <a:ln>
            <a:noFill/>
          </a:ln>
        </p:spPr>
        <p:txBody>
          <a:bodyPr anchorCtr="0" anchor="ctr" bIns="45700" lIns="91425" spcFirstLastPara="1" rIns="91425" wrap="square" tIns="45700">
            <a:noAutofit/>
          </a:bodyPr>
          <a:lstStyle>
            <a:lvl1pPr lvl="0" rtl="0">
              <a:lnSpc>
                <a:spcPct val="100000"/>
              </a:lnSpc>
              <a:spcBef>
                <a:spcPts val="0"/>
              </a:spcBef>
              <a:spcAft>
                <a:spcPts val="0"/>
              </a:spcAft>
              <a:buClr>
                <a:srgbClr val="FFFFFF"/>
              </a:buClr>
              <a:buSzPts val="3200"/>
              <a:buNone/>
              <a:defRPr b="1" sz="3200">
                <a:solidFill>
                  <a:srgbClr val="FFFFFF"/>
                </a:solidFill>
              </a:defRPr>
            </a:lvl1pPr>
            <a:lvl2pPr lvl="1" rtl="0">
              <a:lnSpc>
                <a:spcPct val="100000"/>
              </a:lnSpc>
              <a:spcBef>
                <a:spcPts val="0"/>
              </a:spcBef>
              <a:spcAft>
                <a:spcPts val="0"/>
              </a:spcAft>
              <a:buSzPts val="3200"/>
              <a:buNone/>
              <a:defRPr b="1" sz="3200"/>
            </a:lvl2pPr>
            <a:lvl3pPr lvl="2" rtl="0">
              <a:lnSpc>
                <a:spcPct val="100000"/>
              </a:lnSpc>
              <a:spcBef>
                <a:spcPts val="0"/>
              </a:spcBef>
              <a:spcAft>
                <a:spcPts val="0"/>
              </a:spcAft>
              <a:buSzPts val="3200"/>
              <a:buNone/>
              <a:defRPr b="1" sz="3200"/>
            </a:lvl3pPr>
            <a:lvl4pPr lvl="3" rtl="0">
              <a:lnSpc>
                <a:spcPct val="100000"/>
              </a:lnSpc>
              <a:spcBef>
                <a:spcPts val="0"/>
              </a:spcBef>
              <a:spcAft>
                <a:spcPts val="0"/>
              </a:spcAft>
              <a:buSzPts val="3200"/>
              <a:buNone/>
              <a:defRPr b="1" sz="3200"/>
            </a:lvl4pPr>
            <a:lvl5pPr lvl="4" rtl="0">
              <a:lnSpc>
                <a:spcPct val="100000"/>
              </a:lnSpc>
              <a:spcBef>
                <a:spcPts val="0"/>
              </a:spcBef>
              <a:spcAft>
                <a:spcPts val="0"/>
              </a:spcAft>
              <a:buSzPts val="3200"/>
              <a:buNone/>
              <a:defRPr b="1" sz="3200"/>
            </a:lvl5pPr>
            <a:lvl6pPr lvl="5" rtl="0">
              <a:lnSpc>
                <a:spcPct val="100000"/>
              </a:lnSpc>
              <a:spcBef>
                <a:spcPts val="0"/>
              </a:spcBef>
              <a:spcAft>
                <a:spcPts val="0"/>
              </a:spcAft>
              <a:buSzPts val="3200"/>
              <a:buNone/>
              <a:defRPr b="1" sz="3200"/>
            </a:lvl6pPr>
            <a:lvl7pPr lvl="6" rtl="0">
              <a:lnSpc>
                <a:spcPct val="100000"/>
              </a:lnSpc>
              <a:spcBef>
                <a:spcPts val="0"/>
              </a:spcBef>
              <a:spcAft>
                <a:spcPts val="0"/>
              </a:spcAft>
              <a:buSzPts val="3200"/>
              <a:buNone/>
              <a:defRPr b="1" sz="3200"/>
            </a:lvl7pPr>
            <a:lvl8pPr lvl="7" rtl="0">
              <a:lnSpc>
                <a:spcPct val="100000"/>
              </a:lnSpc>
              <a:spcBef>
                <a:spcPts val="0"/>
              </a:spcBef>
              <a:spcAft>
                <a:spcPts val="0"/>
              </a:spcAft>
              <a:buSzPts val="3200"/>
              <a:buNone/>
              <a:defRPr b="1" sz="3200"/>
            </a:lvl8pPr>
            <a:lvl9pPr lvl="8" rtl="0">
              <a:lnSpc>
                <a:spcPct val="100000"/>
              </a:lnSpc>
              <a:spcBef>
                <a:spcPts val="0"/>
              </a:spcBef>
              <a:spcAft>
                <a:spcPts val="0"/>
              </a:spcAft>
              <a:buSzPts val="3200"/>
              <a:buNone/>
              <a:defRPr b="1" sz="32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8" name="Shape 128"/>
        <p:cNvGrpSpPr/>
        <p:nvPr/>
      </p:nvGrpSpPr>
      <p:grpSpPr>
        <a:xfrm>
          <a:off x="0" y="0"/>
          <a:ext cx="0" cy="0"/>
          <a:chOff x="0" y="0"/>
          <a:chExt cx="0" cy="0"/>
        </a:xfrm>
      </p:grpSpPr>
      <p:sp>
        <p:nvSpPr>
          <p:cNvPr id="129" name="Google Shape;129;p22"/>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2"/>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2"/>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2"/>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aniel Lock Theme" showMasterSp="0" type="blank">
  <p:cSld name="BLANK">
    <p:spTree>
      <p:nvGrpSpPr>
        <p:cNvPr id="133" name="Shape 133"/>
        <p:cNvGrpSpPr/>
        <p:nvPr/>
      </p:nvGrpSpPr>
      <p:grpSpPr>
        <a:xfrm>
          <a:off x="0" y="0"/>
          <a:ext cx="0" cy="0"/>
          <a:chOff x="0" y="0"/>
          <a:chExt cx="0" cy="0"/>
        </a:xfrm>
      </p:grpSpPr>
      <p:sp>
        <p:nvSpPr>
          <p:cNvPr id="134" name="Google Shape;134;p23"/>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3"/>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23"/>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37" name="Google Shape;137;p23"/>
          <p:cNvSpPr/>
          <p:nvPr/>
        </p:nvSpPr>
        <p:spPr>
          <a:xfrm>
            <a:off x="0" y="1935956"/>
            <a:ext cx="12168300" cy="2972100"/>
          </a:xfrm>
          <a:prstGeom prst="rect">
            <a:avLst/>
          </a:prstGeom>
          <a:gradFill>
            <a:gsLst>
              <a:gs pos="0">
                <a:schemeClr val="accent1"/>
              </a:gs>
              <a:gs pos="100000">
                <a:schemeClr val="accent2"/>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138" name="Google Shape;138;p23"/>
          <p:cNvPicPr preferRelativeResize="0"/>
          <p:nvPr/>
        </p:nvPicPr>
        <p:blipFill rotWithShape="1">
          <a:blip r:embed="rId2">
            <a:alphaModFix/>
          </a:blip>
          <a:srcRect b="0" l="0" r="0" t="0"/>
          <a:stretch/>
        </p:blipFill>
        <p:spPr>
          <a:xfrm>
            <a:off x="264160" y="6355080"/>
            <a:ext cx="1682497" cy="376035"/>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p:cSld name="1_Custom Layout">
    <p:spTree>
      <p:nvGrpSpPr>
        <p:cNvPr id="139" name="Shape 139"/>
        <p:cNvGrpSpPr/>
        <p:nvPr/>
      </p:nvGrpSpPr>
      <p:grpSpPr>
        <a:xfrm>
          <a:off x="0" y="0"/>
          <a:ext cx="0" cy="0"/>
          <a:chOff x="0" y="0"/>
          <a:chExt cx="0" cy="0"/>
        </a:xfrm>
      </p:grpSpPr>
      <p:sp>
        <p:nvSpPr>
          <p:cNvPr id="140" name="Google Shape;140;p24"/>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24"/>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4"/>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4"/>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44" name="Google Shape;144;p24"/>
          <p:cNvSpPr/>
          <p:nvPr>
            <p:ph idx="2" type="pic"/>
          </p:nvPr>
        </p:nvSpPr>
        <p:spPr>
          <a:xfrm>
            <a:off x="0" y="1197606"/>
            <a:ext cx="12192000" cy="3450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p:cSld name="2_Custom Layout">
    <p:spTree>
      <p:nvGrpSpPr>
        <p:cNvPr id="145" name="Shape 145"/>
        <p:cNvGrpSpPr/>
        <p:nvPr/>
      </p:nvGrpSpPr>
      <p:grpSpPr>
        <a:xfrm>
          <a:off x="0" y="0"/>
          <a:ext cx="0" cy="0"/>
          <a:chOff x="0" y="0"/>
          <a:chExt cx="0" cy="0"/>
        </a:xfrm>
      </p:grpSpPr>
      <p:sp>
        <p:nvSpPr>
          <p:cNvPr id="146" name="Google Shape;146;p25"/>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5"/>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5"/>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5"/>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50" name="Google Shape;150;p25"/>
          <p:cNvSpPr/>
          <p:nvPr>
            <p:ph idx="2" type="pic"/>
          </p:nvPr>
        </p:nvSpPr>
        <p:spPr>
          <a:xfrm>
            <a:off x="0" y="1161742"/>
            <a:ext cx="3460800" cy="5206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151" name="Shape 151"/>
        <p:cNvGrpSpPr/>
        <p:nvPr/>
      </p:nvGrpSpPr>
      <p:grpSpPr>
        <a:xfrm>
          <a:off x="0" y="0"/>
          <a:ext cx="0" cy="0"/>
          <a:chOff x="0" y="0"/>
          <a:chExt cx="0" cy="0"/>
        </a:xfrm>
      </p:grpSpPr>
      <p:sp>
        <p:nvSpPr>
          <p:cNvPr id="152" name="Google Shape;152;p26"/>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26"/>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26"/>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6"/>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56" name="Google Shape;156;p26"/>
          <p:cNvSpPr/>
          <p:nvPr>
            <p:ph idx="2" type="pic"/>
          </p:nvPr>
        </p:nvSpPr>
        <p:spPr>
          <a:xfrm>
            <a:off x="-2287" y="1030931"/>
            <a:ext cx="12198000" cy="5404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7" name="Shape 157"/>
        <p:cNvGrpSpPr/>
        <p:nvPr/>
      </p:nvGrpSpPr>
      <p:grpSpPr>
        <a:xfrm>
          <a:off x="0" y="0"/>
          <a:ext cx="0" cy="0"/>
          <a:chOff x="0" y="0"/>
          <a:chExt cx="0" cy="0"/>
        </a:xfrm>
      </p:grpSpPr>
      <p:sp>
        <p:nvSpPr>
          <p:cNvPr id="158" name="Google Shape;158;p27"/>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27"/>
          <p:cNvSpPr txBox="1"/>
          <p:nvPr>
            <p:ph idx="1" type="body"/>
          </p:nvPr>
        </p:nvSpPr>
        <p:spPr>
          <a:xfrm>
            <a:off x="685800" y="952500"/>
            <a:ext cx="10820400" cy="52959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27"/>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 name="Google Shape;161;p27"/>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27"/>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Custom Layout">
  <p:cSld name="5_Custom Layout">
    <p:spTree>
      <p:nvGrpSpPr>
        <p:cNvPr id="163" name="Shape 163"/>
        <p:cNvGrpSpPr/>
        <p:nvPr/>
      </p:nvGrpSpPr>
      <p:grpSpPr>
        <a:xfrm>
          <a:off x="0" y="0"/>
          <a:ext cx="0" cy="0"/>
          <a:chOff x="0" y="0"/>
          <a:chExt cx="0" cy="0"/>
        </a:xfrm>
      </p:grpSpPr>
      <p:sp>
        <p:nvSpPr>
          <p:cNvPr id="164" name="Google Shape;164;p28"/>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 name="Google Shape;165;p28"/>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6" name="Google Shape;166;p28"/>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28"/>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68" name="Google Shape;168;p28"/>
          <p:cNvSpPr/>
          <p:nvPr>
            <p:ph idx="2" type="pic"/>
          </p:nvPr>
        </p:nvSpPr>
        <p:spPr>
          <a:xfrm>
            <a:off x="3281987" y="1142747"/>
            <a:ext cx="8910000" cy="53034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Custom Layout">
  <p:cSld name="8_Custom Layout">
    <p:spTree>
      <p:nvGrpSpPr>
        <p:cNvPr id="169" name="Shape 169"/>
        <p:cNvGrpSpPr/>
        <p:nvPr/>
      </p:nvGrpSpPr>
      <p:grpSpPr>
        <a:xfrm>
          <a:off x="0" y="0"/>
          <a:ext cx="0" cy="0"/>
          <a:chOff x="0" y="0"/>
          <a:chExt cx="0" cy="0"/>
        </a:xfrm>
      </p:grpSpPr>
      <p:sp>
        <p:nvSpPr>
          <p:cNvPr id="170" name="Google Shape;170;p29"/>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FFFFFF"/>
              </a:buClr>
              <a:buSzPts val="18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29"/>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29"/>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9"/>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74" name="Google Shape;174;p29"/>
          <p:cNvSpPr/>
          <p:nvPr>
            <p:ph idx="2" type="pic"/>
          </p:nvPr>
        </p:nvSpPr>
        <p:spPr>
          <a:xfrm>
            <a:off x="0" y="1088572"/>
            <a:ext cx="12192000" cy="57693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_Custom Layout" showMasterSp="0">
  <p:cSld name="15_Custom Layout">
    <p:spTree>
      <p:nvGrpSpPr>
        <p:cNvPr id="175" name="Shape 175"/>
        <p:cNvGrpSpPr/>
        <p:nvPr/>
      </p:nvGrpSpPr>
      <p:grpSpPr>
        <a:xfrm>
          <a:off x="0" y="0"/>
          <a:ext cx="0" cy="0"/>
          <a:chOff x="0" y="0"/>
          <a:chExt cx="0" cy="0"/>
        </a:xfrm>
      </p:grpSpPr>
      <p:sp>
        <p:nvSpPr>
          <p:cNvPr id="176" name="Google Shape;176;p30"/>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30"/>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8" name="Google Shape;178;p30"/>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79" name="Google Shape;179;p30"/>
          <p:cNvSpPr/>
          <p:nvPr>
            <p:ph idx="2" type="pic"/>
          </p:nvPr>
        </p:nvSpPr>
        <p:spPr>
          <a:xfrm>
            <a:off x="903" y="1765024"/>
            <a:ext cx="5165700" cy="3258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30"/>
          <p:cNvSpPr/>
          <p:nvPr>
            <p:ph idx="3" type="pic"/>
          </p:nvPr>
        </p:nvSpPr>
        <p:spPr>
          <a:xfrm>
            <a:off x="7084169" y="1765024"/>
            <a:ext cx="5108700" cy="3327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81" name="Google Shape;181;p30"/>
          <p:cNvPicPr preferRelativeResize="0"/>
          <p:nvPr/>
        </p:nvPicPr>
        <p:blipFill rotWithShape="1">
          <a:blip r:embed="rId2">
            <a:alphaModFix/>
          </a:blip>
          <a:srcRect b="0" l="0" r="0" t="0"/>
          <a:stretch/>
        </p:blipFill>
        <p:spPr>
          <a:xfrm>
            <a:off x="264160" y="6355080"/>
            <a:ext cx="1682497" cy="37603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Custom Layout">
  <p:cSld name="6_Custom Layout">
    <p:spTree>
      <p:nvGrpSpPr>
        <p:cNvPr id="182" name="Shape 182"/>
        <p:cNvGrpSpPr/>
        <p:nvPr/>
      </p:nvGrpSpPr>
      <p:grpSpPr>
        <a:xfrm>
          <a:off x="0" y="0"/>
          <a:ext cx="0" cy="0"/>
          <a:chOff x="0" y="0"/>
          <a:chExt cx="0" cy="0"/>
        </a:xfrm>
      </p:grpSpPr>
      <p:sp>
        <p:nvSpPr>
          <p:cNvPr id="183" name="Google Shape;183;p31"/>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31"/>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5" name="Google Shape;185;p31"/>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6" name="Google Shape;186;p31"/>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87" name="Google Shape;187;p31"/>
          <p:cNvSpPr/>
          <p:nvPr>
            <p:ph idx="2" type="pic"/>
          </p:nvPr>
        </p:nvSpPr>
        <p:spPr>
          <a:xfrm>
            <a:off x="0" y="1054855"/>
            <a:ext cx="12192000" cy="52878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pic>
        <p:nvPicPr>
          <p:cNvPr id="20" name="Google Shape;20;p4"/>
          <p:cNvPicPr preferRelativeResize="0"/>
          <p:nvPr/>
        </p:nvPicPr>
        <p:blipFill>
          <a:blip r:embed="rId2">
            <a:alphaModFix/>
          </a:blip>
          <a:stretch>
            <a:fillRect/>
          </a:stretch>
        </p:blipFill>
        <p:spPr>
          <a:xfrm>
            <a:off x="0" y="0"/>
            <a:ext cx="12192000" cy="6858000"/>
          </a:xfrm>
          <a:prstGeom prst="rect">
            <a:avLst/>
          </a:prstGeom>
          <a:noFill/>
          <a:ln>
            <a:noFill/>
          </a:ln>
        </p:spPr>
      </p:pic>
      <p:sp>
        <p:nvSpPr>
          <p:cNvPr id="21" name="Google Shape;21;p4"/>
          <p:cNvSpPr txBox="1"/>
          <p:nvPr>
            <p:ph idx="1" type="body"/>
          </p:nvPr>
        </p:nvSpPr>
        <p:spPr>
          <a:xfrm>
            <a:off x="532495" y="1335314"/>
            <a:ext cx="10515600" cy="4465831"/>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1000"/>
              </a:spcBef>
              <a:spcAft>
                <a:spcPts val="0"/>
              </a:spcAft>
              <a:buClr>
                <a:schemeClr val="dk1"/>
              </a:buClr>
              <a:buSzPts val="1800"/>
              <a:buChar char="•"/>
              <a:defRPr/>
            </a:lvl1pPr>
            <a:lvl2pPr indent="-342900" lvl="1" marL="914400" algn="l">
              <a:lnSpc>
                <a:spcPct val="100000"/>
              </a:lnSpc>
              <a:spcBef>
                <a:spcPts val="500"/>
              </a:spcBef>
              <a:spcAft>
                <a:spcPts val="0"/>
              </a:spcAft>
              <a:buClr>
                <a:schemeClr val="dk1"/>
              </a:buClr>
              <a:buSzPts val="1800"/>
              <a:buChar char="•"/>
              <a:defRPr/>
            </a:lvl2pPr>
            <a:lvl3pPr indent="-342900" lvl="2" marL="1371600" algn="l">
              <a:lnSpc>
                <a:spcPct val="100000"/>
              </a:lnSpc>
              <a:spcBef>
                <a:spcPts val="500"/>
              </a:spcBef>
              <a:spcAft>
                <a:spcPts val="0"/>
              </a:spcAft>
              <a:buClr>
                <a:schemeClr val="dk1"/>
              </a:buClr>
              <a:buSzPts val="1800"/>
              <a:buChar char="•"/>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4"/>
          <p:cNvSpPr txBox="1"/>
          <p:nvPr>
            <p:ph type="title"/>
          </p:nvPr>
        </p:nvSpPr>
        <p:spPr>
          <a:xfrm>
            <a:off x="532495" y="34551"/>
            <a:ext cx="10033800" cy="8172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Clr>
                <a:schemeClr val="dk2"/>
              </a:buClr>
              <a:buSzPts val="3200"/>
              <a:buNone/>
              <a:defRPr b="1" sz="3200"/>
            </a:lvl1pPr>
            <a:lvl2pPr lvl="1" rtl="0" algn="l">
              <a:lnSpc>
                <a:spcPct val="100000"/>
              </a:lnSpc>
              <a:spcBef>
                <a:spcPts val="0"/>
              </a:spcBef>
              <a:spcAft>
                <a:spcPts val="0"/>
              </a:spcAft>
              <a:buSzPts val="3200"/>
              <a:buNone/>
              <a:defRPr b="1" sz="3200"/>
            </a:lvl2pPr>
            <a:lvl3pPr lvl="2" rtl="0" algn="l">
              <a:lnSpc>
                <a:spcPct val="100000"/>
              </a:lnSpc>
              <a:spcBef>
                <a:spcPts val="0"/>
              </a:spcBef>
              <a:spcAft>
                <a:spcPts val="0"/>
              </a:spcAft>
              <a:buSzPts val="3200"/>
              <a:buNone/>
              <a:defRPr b="1" sz="3200"/>
            </a:lvl3pPr>
            <a:lvl4pPr lvl="3" rtl="0" algn="l">
              <a:lnSpc>
                <a:spcPct val="100000"/>
              </a:lnSpc>
              <a:spcBef>
                <a:spcPts val="0"/>
              </a:spcBef>
              <a:spcAft>
                <a:spcPts val="0"/>
              </a:spcAft>
              <a:buSzPts val="3200"/>
              <a:buNone/>
              <a:defRPr b="1" sz="3200"/>
            </a:lvl4pPr>
            <a:lvl5pPr lvl="4" rtl="0" algn="l">
              <a:lnSpc>
                <a:spcPct val="100000"/>
              </a:lnSpc>
              <a:spcBef>
                <a:spcPts val="0"/>
              </a:spcBef>
              <a:spcAft>
                <a:spcPts val="0"/>
              </a:spcAft>
              <a:buSzPts val="3200"/>
              <a:buNone/>
              <a:defRPr b="1" sz="3200"/>
            </a:lvl5pPr>
            <a:lvl6pPr lvl="5" rtl="0" algn="l">
              <a:lnSpc>
                <a:spcPct val="100000"/>
              </a:lnSpc>
              <a:spcBef>
                <a:spcPts val="0"/>
              </a:spcBef>
              <a:spcAft>
                <a:spcPts val="0"/>
              </a:spcAft>
              <a:buSzPts val="3200"/>
              <a:buNone/>
              <a:defRPr b="1" sz="3200"/>
            </a:lvl6pPr>
            <a:lvl7pPr lvl="6" rtl="0" algn="l">
              <a:lnSpc>
                <a:spcPct val="100000"/>
              </a:lnSpc>
              <a:spcBef>
                <a:spcPts val="0"/>
              </a:spcBef>
              <a:spcAft>
                <a:spcPts val="0"/>
              </a:spcAft>
              <a:buSzPts val="3200"/>
              <a:buNone/>
              <a:defRPr b="1" sz="3200"/>
            </a:lvl7pPr>
            <a:lvl8pPr lvl="7" rtl="0" algn="l">
              <a:lnSpc>
                <a:spcPct val="100000"/>
              </a:lnSpc>
              <a:spcBef>
                <a:spcPts val="0"/>
              </a:spcBef>
              <a:spcAft>
                <a:spcPts val="0"/>
              </a:spcAft>
              <a:buSzPts val="3200"/>
              <a:buNone/>
              <a:defRPr b="1" sz="3200"/>
            </a:lvl8pPr>
            <a:lvl9pPr lvl="8" rtl="0" algn="l">
              <a:lnSpc>
                <a:spcPct val="100000"/>
              </a:lnSpc>
              <a:spcBef>
                <a:spcPts val="0"/>
              </a:spcBef>
              <a:spcAft>
                <a:spcPts val="0"/>
              </a:spcAft>
              <a:buSzPts val="3200"/>
              <a:buNone/>
              <a:defRPr b="1" sz="3200"/>
            </a:lvl9pPr>
          </a:lstStyle>
          <a:p/>
        </p:txBody>
      </p:sp>
      <p:sp>
        <p:nvSpPr>
          <p:cNvPr id="23" name="Google Shape;23;p4"/>
          <p:cNvSpPr/>
          <p:nvPr/>
        </p:nvSpPr>
        <p:spPr>
          <a:xfrm>
            <a:off x="0" y="0"/>
            <a:ext cx="12192000" cy="6858000"/>
          </a:xfrm>
          <a:prstGeom prst="rect">
            <a:avLst/>
          </a:prstGeom>
          <a:solidFill>
            <a:srgbClr val="000000">
              <a:alpha val="85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 name="Google Shape;24;p4"/>
          <p:cNvPicPr preferRelativeResize="0"/>
          <p:nvPr/>
        </p:nvPicPr>
        <p:blipFill rotWithShape="1">
          <a:blip r:embed="rId3">
            <a:alphaModFix/>
          </a:blip>
          <a:srcRect b="0" l="0" r="0" t="0"/>
          <a:stretch/>
        </p:blipFill>
        <p:spPr>
          <a:xfrm>
            <a:off x="192775" y="6351025"/>
            <a:ext cx="1698450" cy="379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2_Custom Layout" showMasterSp="0">
  <p:cSld name="12_Custom Layout">
    <p:spTree>
      <p:nvGrpSpPr>
        <p:cNvPr id="188" name="Shape 188"/>
        <p:cNvGrpSpPr/>
        <p:nvPr/>
      </p:nvGrpSpPr>
      <p:grpSpPr>
        <a:xfrm>
          <a:off x="0" y="0"/>
          <a:ext cx="0" cy="0"/>
          <a:chOff x="0" y="0"/>
          <a:chExt cx="0" cy="0"/>
        </a:xfrm>
      </p:grpSpPr>
      <p:sp>
        <p:nvSpPr>
          <p:cNvPr id="189" name="Google Shape;189;p32"/>
          <p:cNvSpPr/>
          <p:nvPr>
            <p:ph idx="2" type="pic"/>
          </p:nvPr>
        </p:nvSpPr>
        <p:spPr>
          <a:xfrm>
            <a:off x="713619" y="831421"/>
            <a:ext cx="6162000" cy="4621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0" name="Google Shape;190;p32"/>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32"/>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32"/>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93" name="Google Shape;193;p32"/>
          <p:cNvPicPr preferRelativeResize="0"/>
          <p:nvPr/>
        </p:nvPicPr>
        <p:blipFill rotWithShape="1">
          <a:blip r:embed="rId2">
            <a:alphaModFix/>
          </a:blip>
          <a:srcRect b="0" l="0" r="0" t="0"/>
          <a:stretch/>
        </p:blipFill>
        <p:spPr>
          <a:xfrm>
            <a:off x="264160" y="6355080"/>
            <a:ext cx="1682497" cy="376035"/>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4" name="Shape 194"/>
        <p:cNvGrpSpPr/>
        <p:nvPr/>
      </p:nvGrpSpPr>
      <p:grpSpPr>
        <a:xfrm>
          <a:off x="0" y="0"/>
          <a:ext cx="0" cy="0"/>
          <a:chOff x="0" y="0"/>
          <a:chExt cx="0" cy="0"/>
        </a:xfrm>
      </p:grpSpPr>
      <p:sp>
        <p:nvSpPr>
          <p:cNvPr id="195" name="Google Shape;195;p33"/>
          <p:cNvSpPr txBox="1"/>
          <p:nvPr>
            <p:ph type="title"/>
          </p:nvPr>
        </p:nvSpPr>
        <p:spPr>
          <a:xfrm>
            <a:off x="831851" y="1709739"/>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6" name="Google Shape;196;p33"/>
          <p:cNvSpPr txBox="1"/>
          <p:nvPr>
            <p:ph idx="1" type="body"/>
          </p:nvPr>
        </p:nvSpPr>
        <p:spPr>
          <a:xfrm>
            <a:off x="831851" y="4589464"/>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97" name="Google Shape;197;p33"/>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33"/>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33"/>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00" name="Shape 200"/>
        <p:cNvGrpSpPr/>
        <p:nvPr/>
      </p:nvGrpSpPr>
      <p:grpSpPr>
        <a:xfrm>
          <a:off x="0" y="0"/>
          <a:ext cx="0" cy="0"/>
          <a:chOff x="0" y="0"/>
          <a:chExt cx="0" cy="0"/>
        </a:xfrm>
      </p:grpSpPr>
      <p:sp>
        <p:nvSpPr>
          <p:cNvPr id="201" name="Google Shape;201;p34"/>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3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3" name="Google Shape;203;p3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34"/>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34"/>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34"/>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207" name="Shape 207"/>
        <p:cNvGrpSpPr/>
        <p:nvPr/>
      </p:nvGrpSpPr>
      <p:grpSpPr>
        <a:xfrm>
          <a:off x="0" y="0"/>
          <a:ext cx="0" cy="0"/>
          <a:chOff x="0" y="0"/>
          <a:chExt cx="0" cy="0"/>
        </a:xfrm>
      </p:grpSpPr>
      <p:sp>
        <p:nvSpPr>
          <p:cNvPr id="208" name="Google Shape;208;p35"/>
          <p:cNvSpPr txBox="1"/>
          <p:nvPr>
            <p:ph type="title"/>
          </p:nvPr>
        </p:nvSpPr>
        <p:spPr>
          <a:xfrm>
            <a:off x="839788" y="365126"/>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35"/>
          <p:cNvSpPr txBox="1"/>
          <p:nvPr>
            <p:ph idx="1" type="body"/>
          </p:nvPr>
        </p:nvSpPr>
        <p:spPr>
          <a:xfrm>
            <a:off x="839789" y="1681163"/>
            <a:ext cx="51576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0" name="Google Shape;210;p35"/>
          <p:cNvSpPr txBox="1"/>
          <p:nvPr>
            <p:ph idx="2" type="body"/>
          </p:nvPr>
        </p:nvSpPr>
        <p:spPr>
          <a:xfrm>
            <a:off x="839789" y="2505075"/>
            <a:ext cx="51576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1" name="Google Shape;211;p35"/>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2" name="Google Shape;212;p35"/>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3" name="Google Shape;213;p35"/>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35"/>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35"/>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216" name="Shape 216"/>
        <p:cNvGrpSpPr/>
        <p:nvPr/>
      </p:nvGrpSpPr>
      <p:grpSpPr>
        <a:xfrm>
          <a:off x="0" y="0"/>
          <a:ext cx="0" cy="0"/>
          <a:chOff x="0" y="0"/>
          <a:chExt cx="0" cy="0"/>
        </a:xfrm>
      </p:grpSpPr>
      <p:sp>
        <p:nvSpPr>
          <p:cNvPr id="217" name="Google Shape;217;p36"/>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36"/>
          <p:cNvSpPr txBox="1"/>
          <p:nvPr>
            <p:ph idx="1" type="body"/>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9" name="Google Shape;219;p36"/>
          <p:cNvSpPr txBox="1"/>
          <p:nvPr>
            <p:ph idx="2"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0" name="Google Shape;220;p36"/>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36"/>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36"/>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23" name="Shape 223"/>
        <p:cNvGrpSpPr/>
        <p:nvPr/>
      </p:nvGrpSpPr>
      <p:grpSpPr>
        <a:xfrm>
          <a:off x="0" y="0"/>
          <a:ext cx="0" cy="0"/>
          <a:chOff x="0" y="0"/>
          <a:chExt cx="0" cy="0"/>
        </a:xfrm>
      </p:grpSpPr>
      <p:sp>
        <p:nvSpPr>
          <p:cNvPr id="224" name="Google Shape;224;p37"/>
          <p:cNvSpPr txBox="1"/>
          <p:nvPr>
            <p:ph type="title"/>
          </p:nvPr>
        </p:nvSpPr>
        <p:spPr>
          <a:xfrm>
            <a:off x="839788" y="457200"/>
            <a:ext cx="39324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2"/>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37"/>
          <p:cNvSpPr/>
          <p:nvPr>
            <p:ph idx="2" type="pic"/>
          </p:nvPr>
        </p:nvSpPr>
        <p:spPr>
          <a:xfrm>
            <a:off x="5183188" y="987426"/>
            <a:ext cx="6172500" cy="48735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26" name="Google Shape;226;p37"/>
          <p:cNvSpPr txBox="1"/>
          <p:nvPr>
            <p:ph idx="1" type="body"/>
          </p:nvPr>
        </p:nvSpPr>
        <p:spPr>
          <a:xfrm>
            <a:off x="839788" y="2057400"/>
            <a:ext cx="39324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7" name="Google Shape;227;p37"/>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37"/>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37"/>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30" name="Shape 230"/>
        <p:cNvGrpSpPr/>
        <p:nvPr/>
      </p:nvGrpSpPr>
      <p:grpSpPr>
        <a:xfrm>
          <a:off x="0" y="0"/>
          <a:ext cx="0" cy="0"/>
          <a:chOff x="0" y="0"/>
          <a:chExt cx="0" cy="0"/>
        </a:xfrm>
      </p:grpSpPr>
      <p:sp>
        <p:nvSpPr>
          <p:cNvPr id="231" name="Google Shape;231;p38"/>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38"/>
          <p:cNvSpPr txBox="1"/>
          <p:nvPr>
            <p:ph idx="1" type="body"/>
          </p:nvPr>
        </p:nvSpPr>
        <p:spPr>
          <a:xfrm rot="5400000">
            <a:off x="3448050" y="-1809750"/>
            <a:ext cx="5295900" cy="108204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3" name="Google Shape;233;p38"/>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8"/>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38"/>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36" name="Shape 236"/>
        <p:cNvGrpSpPr/>
        <p:nvPr/>
      </p:nvGrpSpPr>
      <p:grpSpPr>
        <a:xfrm>
          <a:off x="0" y="0"/>
          <a:ext cx="0" cy="0"/>
          <a:chOff x="0" y="0"/>
          <a:chExt cx="0" cy="0"/>
        </a:xfrm>
      </p:grpSpPr>
      <p:sp>
        <p:nvSpPr>
          <p:cNvPr id="237" name="Google Shape;237;p39"/>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39"/>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39"/>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showMasterSp="0">
  <p:cSld name="Custom Layout">
    <p:spTree>
      <p:nvGrpSpPr>
        <p:cNvPr id="25" name="Shape 25"/>
        <p:cNvGrpSpPr/>
        <p:nvPr/>
      </p:nvGrpSpPr>
      <p:grpSpPr>
        <a:xfrm>
          <a:off x="0" y="0"/>
          <a:ext cx="0" cy="0"/>
          <a:chOff x="0" y="0"/>
          <a:chExt cx="0" cy="0"/>
        </a:xfrm>
      </p:grpSpPr>
      <p:pic>
        <p:nvPicPr>
          <p:cNvPr id="26" name="Google Shape;26;p5"/>
          <p:cNvPicPr preferRelativeResize="0"/>
          <p:nvPr/>
        </p:nvPicPr>
        <p:blipFill>
          <a:blip r:embed="rId2">
            <a:alphaModFix/>
          </a:blip>
          <a:stretch>
            <a:fillRect/>
          </a:stretch>
        </p:blipFill>
        <p:spPr>
          <a:xfrm>
            <a:off x="25" y="0"/>
            <a:ext cx="12191910" cy="6858000"/>
          </a:xfrm>
          <a:prstGeom prst="rect">
            <a:avLst/>
          </a:prstGeom>
          <a:noFill/>
          <a:ln>
            <a:noFill/>
          </a:ln>
        </p:spPr>
      </p:pic>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29" name="Google Shape;29;p5"/>
          <p:cNvSpPr/>
          <p:nvPr/>
        </p:nvSpPr>
        <p:spPr>
          <a:xfrm>
            <a:off x="-25" y="0"/>
            <a:ext cx="12192000" cy="6858000"/>
          </a:xfrm>
          <a:prstGeom prst="rect">
            <a:avLst/>
          </a:prstGeom>
          <a:solidFill>
            <a:srgbClr val="000000">
              <a:alpha val="8547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 name="Google Shape;30;p5"/>
          <p:cNvPicPr preferRelativeResize="0"/>
          <p:nvPr/>
        </p:nvPicPr>
        <p:blipFill rotWithShape="1">
          <a:blip r:embed="rId3">
            <a:alphaModFix/>
          </a:blip>
          <a:srcRect b="0" l="0" r="0" t="0"/>
          <a:stretch/>
        </p:blipFill>
        <p:spPr>
          <a:xfrm>
            <a:off x="192775" y="6351025"/>
            <a:ext cx="1698450" cy="379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howMasterSp="0" type="blank">
  <p:cSld name="BLANK">
    <p:spTree>
      <p:nvGrpSpPr>
        <p:cNvPr id="31" name="Shape 31"/>
        <p:cNvGrpSpPr/>
        <p:nvPr/>
      </p:nvGrpSpPr>
      <p:grpSpPr>
        <a:xfrm>
          <a:off x="0" y="0"/>
          <a:ext cx="0" cy="0"/>
          <a:chOff x="0" y="0"/>
          <a:chExt cx="0" cy="0"/>
        </a:xfrm>
      </p:grpSpPr>
      <p:sp>
        <p:nvSpPr>
          <p:cNvPr id="32" name="Google Shape;3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6"/>
          <p:cNvSpPr/>
          <p:nvPr/>
        </p:nvSpPr>
        <p:spPr>
          <a:xfrm>
            <a:off x="3174" y="805127"/>
            <a:ext cx="12188826" cy="6052873"/>
          </a:xfrm>
          <a:custGeom>
            <a:rect b="b" l="l" r="r" t="t"/>
            <a:pathLst>
              <a:path extrusionOk="0" h="6052873" w="12188826">
                <a:moveTo>
                  <a:pt x="9724471" y="165"/>
                </a:moveTo>
                <a:cubicBezTo>
                  <a:pt x="10643138" y="-6758"/>
                  <a:pt x="11336586" y="205657"/>
                  <a:pt x="11954813" y="534360"/>
                </a:cubicBezTo>
                <a:lnTo>
                  <a:pt x="12188826" y="668973"/>
                </a:lnTo>
                <a:lnTo>
                  <a:pt x="12188826" y="6052873"/>
                </a:lnTo>
                <a:lnTo>
                  <a:pt x="0" y="6052873"/>
                </a:lnTo>
                <a:lnTo>
                  <a:pt x="0" y="3467283"/>
                </a:lnTo>
                <a:cubicBezTo>
                  <a:pt x="1153982" y="3916372"/>
                  <a:pt x="2488761" y="4175255"/>
                  <a:pt x="4365204" y="3096937"/>
                </a:cubicBezTo>
                <a:cubicBezTo>
                  <a:pt x="5684041" y="2289726"/>
                  <a:pt x="6256140" y="567078"/>
                  <a:pt x="8919537" y="56864"/>
                </a:cubicBezTo>
                <a:cubicBezTo>
                  <a:pt x="9206629" y="20256"/>
                  <a:pt x="9473926" y="2053"/>
                  <a:pt x="9724471" y="165"/>
                </a:cubicBezTo>
                <a:close/>
              </a:path>
            </a:pathLst>
          </a:custGeom>
          <a:gradFill>
            <a:gsLst>
              <a:gs pos="0">
                <a:schemeClr val="accent1"/>
              </a:gs>
              <a:gs pos="12000">
                <a:schemeClr val="accent1"/>
              </a:gs>
              <a:gs pos="67000">
                <a:schemeClr val="accent3"/>
              </a:gs>
              <a:gs pos="100000">
                <a:schemeClr val="accent3"/>
              </a:gs>
            </a:gsLst>
            <a:lin ang="1440000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ustom Layout" showMasterSp="0">
  <p:cSld name="1_Custom Layout">
    <p:spTree>
      <p:nvGrpSpPr>
        <p:cNvPr id="36" name="Shape 36"/>
        <p:cNvGrpSpPr/>
        <p:nvPr/>
      </p:nvGrpSpPr>
      <p:grpSpPr>
        <a:xfrm>
          <a:off x="0" y="0"/>
          <a:ext cx="0" cy="0"/>
          <a:chOff x="0" y="0"/>
          <a:chExt cx="0" cy="0"/>
        </a:xfrm>
      </p:grpSpPr>
      <p:sp>
        <p:nvSpPr>
          <p:cNvPr id="37" name="Google Shape;37;p7"/>
          <p:cNvSpPr/>
          <p:nvPr>
            <p:ph idx="2" type="pic"/>
          </p:nvPr>
        </p:nvSpPr>
        <p:spPr>
          <a:xfrm>
            <a:off x="0" y="0"/>
            <a:ext cx="12192000" cy="3429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 name="Google Shape;3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7"/>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Custom Layout" showMasterSp="0">
  <p:cSld name="2_Custom Layout">
    <p:spTree>
      <p:nvGrpSpPr>
        <p:cNvPr id="41" name="Shape 41"/>
        <p:cNvGrpSpPr/>
        <p:nvPr/>
      </p:nvGrpSpPr>
      <p:grpSpPr>
        <a:xfrm>
          <a:off x="0" y="0"/>
          <a:ext cx="0" cy="0"/>
          <a:chOff x="0" y="0"/>
          <a:chExt cx="0" cy="0"/>
        </a:xfrm>
      </p:grpSpPr>
      <p:sp>
        <p:nvSpPr>
          <p:cNvPr id="42" name="Google Shape;42;p8"/>
          <p:cNvSpPr/>
          <p:nvPr>
            <p:ph idx="2" type="pic"/>
          </p:nvPr>
        </p:nvSpPr>
        <p:spPr>
          <a:xfrm>
            <a:off x="7333785" y="1276837"/>
            <a:ext cx="2447260" cy="24472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 name="Google Shape;43;p8"/>
          <p:cNvSpPr/>
          <p:nvPr>
            <p:ph idx="3" type="pic"/>
          </p:nvPr>
        </p:nvSpPr>
        <p:spPr>
          <a:xfrm>
            <a:off x="4247495" y="1264715"/>
            <a:ext cx="2447260" cy="24472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8"/>
          <p:cNvSpPr/>
          <p:nvPr>
            <p:ph idx="4" type="pic"/>
          </p:nvPr>
        </p:nvSpPr>
        <p:spPr>
          <a:xfrm>
            <a:off x="1161205" y="1271696"/>
            <a:ext cx="2447260" cy="244726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Custom Layout">
  <p:cSld name="3_Custom Layout">
    <p:spTree>
      <p:nvGrpSpPr>
        <p:cNvPr id="47" name="Shape 47"/>
        <p:cNvGrpSpPr/>
        <p:nvPr/>
      </p:nvGrpSpPr>
      <p:grpSpPr>
        <a:xfrm>
          <a:off x="0" y="0"/>
          <a:ext cx="0" cy="0"/>
          <a:chOff x="0" y="0"/>
          <a:chExt cx="0" cy="0"/>
        </a:xfrm>
      </p:grpSpPr>
      <p:sp>
        <p:nvSpPr>
          <p:cNvPr id="48" name="Google Shape;48;p9"/>
          <p:cNvSpPr/>
          <p:nvPr>
            <p:ph idx="2" type="pic"/>
          </p:nvPr>
        </p:nvSpPr>
        <p:spPr>
          <a:xfrm>
            <a:off x="3690" y="1547801"/>
            <a:ext cx="12192000" cy="283028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9" name="Google Shape;49;p9"/>
          <p:cNvSpPr txBox="1"/>
          <p:nvPr>
            <p:ph type="title"/>
          </p:nvPr>
        </p:nvSpPr>
        <p:spPr>
          <a:xfrm>
            <a:off x="532495" y="34551"/>
            <a:ext cx="10033905" cy="81709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Custom Layout">
  <p:cSld name="4_Custom Layout">
    <p:spTree>
      <p:nvGrpSpPr>
        <p:cNvPr id="53" name="Shape 53"/>
        <p:cNvGrpSpPr/>
        <p:nvPr/>
      </p:nvGrpSpPr>
      <p:grpSpPr>
        <a:xfrm>
          <a:off x="0" y="0"/>
          <a:ext cx="0" cy="0"/>
          <a:chOff x="0" y="0"/>
          <a:chExt cx="0" cy="0"/>
        </a:xfrm>
      </p:grpSpPr>
      <p:sp>
        <p:nvSpPr>
          <p:cNvPr id="54" name="Google Shape;54;p10"/>
          <p:cNvSpPr/>
          <p:nvPr>
            <p:ph idx="2" type="pic"/>
          </p:nvPr>
        </p:nvSpPr>
        <p:spPr>
          <a:xfrm>
            <a:off x="2" y="1251857"/>
            <a:ext cx="4281715" cy="55245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lvl="1"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10"/>
          <p:cNvSpPr txBox="1"/>
          <p:nvPr>
            <p:ph type="title"/>
          </p:nvPr>
        </p:nvSpPr>
        <p:spPr>
          <a:xfrm>
            <a:off x="532495" y="34551"/>
            <a:ext cx="10033905" cy="81709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0"/>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11" Type="http://schemas.openxmlformats.org/officeDocument/2006/relationships/slideLayout" Target="../slideLayouts/slideLayout27.xml"/><Relationship Id="rId22" Type="http://schemas.openxmlformats.org/officeDocument/2006/relationships/theme" Target="../theme/theme3.xml"/><Relationship Id="rId10" Type="http://schemas.openxmlformats.org/officeDocument/2006/relationships/slideLayout" Target="../slideLayouts/slideLayout26.xml"/><Relationship Id="rId21" Type="http://schemas.openxmlformats.org/officeDocument/2006/relationships/slideLayout" Target="../slideLayouts/slideLayout37.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 type="body"/>
          </p:nvPr>
        </p:nvSpPr>
        <p:spPr>
          <a:xfrm>
            <a:off x="532495" y="1335314"/>
            <a:ext cx="10515600" cy="446583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0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10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10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11363966" y="24330"/>
            <a:ext cx="407840" cy="35071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400"/>
              <a:buFont typeface="Arial"/>
              <a:buNone/>
              <a:defRPr b="0" i="0" sz="14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
        <p:nvSpPr>
          <p:cNvPr id="12" name="Google Shape;12;p1"/>
          <p:cNvSpPr/>
          <p:nvPr/>
        </p:nvSpPr>
        <p:spPr>
          <a:xfrm>
            <a:off x="0" y="0"/>
            <a:ext cx="12192000" cy="730800"/>
          </a:xfrm>
          <a:prstGeom prst="rect">
            <a:avLst/>
          </a:prstGeom>
          <a:solidFill>
            <a:srgbClr val="767C52"/>
          </a:solidFill>
          <a:ln>
            <a:noFill/>
          </a:ln>
        </p:spPr>
        <p:txBody>
          <a:bodyPr anchorCtr="0" anchor="t" bIns="72000" lIns="72000" spcFirstLastPara="1" rIns="72000" wrap="square" tIns="720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id="13" name="Google Shape;13;p1"/>
          <p:cNvPicPr preferRelativeResize="0"/>
          <p:nvPr/>
        </p:nvPicPr>
        <p:blipFill rotWithShape="1">
          <a:blip r:embed="rId1">
            <a:alphaModFix/>
          </a:blip>
          <a:srcRect b="0" l="0" r="0" t="0"/>
          <a:stretch/>
        </p:blipFill>
        <p:spPr>
          <a:xfrm>
            <a:off x="198120" y="6355080"/>
            <a:ext cx="1682497" cy="37603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10" name="Shape 110"/>
        <p:cNvGrpSpPr/>
        <p:nvPr/>
      </p:nvGrpSpPr>
      <p:grpSpPr>
        <a:xfrm>
          <a:off x="0" y="0"/>
          <a:ext cx="0" cy="0"/>
          <a:chOff x="0" y="0"/>
          <a:chExt cx="0" cy="0"/>
        </a:xfrm>
      </p:grpSpPr>
      <p:sp>
        <p:nvSpPr>
          <p:cNvPr id="111" name="Google Shape;111;p19"/>
          <p:cNvSpPr txBox="1"/>
          <p:nvPr>
            <p:ph type="title"/>
          </p:nvPr>
        </p:nvSpPr>
        <p:spPr>
          <a:xfrm>
            <a:off x="533400" y="8"/>
            <a:ext cx="10972800" cy="7308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2"/>
              </a:buClr>
              <a:buSzPts val="3200"/>
              <a:buFont typeface="Arial"/>
              <a:buNone/>
              <a:defRPr b="0" i="0" sz="32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19"/>
          <p:cNvSpPr txBox="1"/>
          <p:nvPr>
            <p:ph idx="1" type="body"/>
          </p:nvPr>
        </p:nvSpPr>
        <p:spPr>
          <a:xfrm>
            <a:off x="685800" y="952500"/>
            <a:ext cx="10820400" cy="5295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9"/>
          <p:cNvSpPr txBox="1"/>
          <p:nvPr>
            <p:ph idx="10" type="dt"/>
          </p:nvPr>
        </p:nvSpPr>
        <p:spPr>
          <a:xfrm>
            <a:off x="4227967" y="6360505"/>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4" name="Google Shape;114;p19"/>
          <p:cNvSpPr txBox="1"/>
          <p:nvPr>
            <p:ph idx="11" type="ftr"/>
          </p:nvPr>
        </p:nvSpPr>
        <p:spPr>
          <a:xfrm>
            <a:off x="6800600" y="636053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accent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15" name="Google Shape;115;p19"/>
          <p:cNvSpPr txBox="1"/>
          <p:nvPr>
            <p:ph idx="12" type="sldNum"/>
          </p:nvPr>
        </p:nvSpPr>
        <p:spPr>
          <a:xfrm>
            <a:off x="11743267" y="6553200"/>
            <a:ext cx="441900" cy="187800"/>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chemeClr val="accent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cxnSp>
        <p:nvCxnSpPr>
          <p:cNvPr id="116" name="Google Shape;116;p19"/>
          <p:cNvCxnSpPr/>
          <p:nvPr/>
        </p:nvCxnSpPr>
        <p:spPr>
          <a:xfrm>
            <a:off x="11870338" y="6740889"/>
            <a:ext cx="321600" cy="0"/>
          </a:xfrm>
          <a:prstGeom prst="straightConnector1">
            <a:avLst/>
          </a:prstGeom>
          <a:noFill/>
          <a:ln cap="flat" cmpd="sng" w="19050">
            <a:solidFill>
              <a:srgbClr val="7F7F7F"/>
            </a:solidFill>
            <a:prstDash val="solid"/>
            <a:miter lim="800000"/>
            <a:headEnd len="sm" w="sm" type="none"/>
            <a:tailEnd len="sm" w="sm" type="none"/>
          </a:ln>
        </p:spPr>
      </p:cxnSp>
      <p:pic>
        <p:nvPicPr>
          <p:cNvPr id="117" name="Google Shape;117;p19"/>
          <p:cNvPicPr preferRelativeResize="0"/>
          <p:nvPr/>
        </p:nvPicPr>
        <p:blipFill rotWithShape="1">
          <a:blip r:embed="rId1">
            <a:alphaModFix/>
          </a:blip>
          <a:srcRect b="0" l="0" r="0" t="0"/>
          <a:stretch/>
        </p:blipFill>
        <p:spPr>
          <a:xfrm>
            <a:off x="264160" y="6355080"/>
            <a:ext cx="1682497" cy="376035"/>
          </a:xfrm>
          <a:prstGeom prst="rect">
            <a:avLst/>
          </a:prstGeom>
          <a:noFill/>
          <a:ln>
            <a:noFill/>
          </a:ln>
        </p:spPr>
      </p:pic>
      <p:sp>
        <p:nvSpPr>
          <p:cNvPr id="118" name="Google Shape;118;p19"/>
          <p:cNvSpPr/>
          <p:nvPr/>
        </p:nvSpPr>
        <p:spPr>
          <a:xfrm>
            <a:off x="0" y="0"/>
            <a:ext cx="12192000" cy="730800"/>
          </a:xfrm>
          <a:prstGeom prst="rect">
            <a:avLst/>
          </a:prstGeom>
          <a:solidFill>
            <a:srgbClr val="767C52"/>
          </a:solidFill>
          <a:ln>
            <a:noFill/>
          </a:ln>
        </p:spPr>
        <p:txBody>
          <a:bodyPr anchorCtr="0" anchor="t" bIns="72000" lIns="72000" spcFirstLastPara="1" rIns="72000" wrap="square" tIns="720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504">
          <p15:clr>
            <a:srgbClr val="F26B43"/>
          </p15:clr>
        </p15:guide>
        <p15:guide id="2" pos="336">
          <p15:clr>
            <a:srgbClr val="F26B43"/>
          </p15:clr>
        </p15:guide>
        <p15:guide id="3" pos="7344">
          <p15:clr>
            <a:srgbClr val="F26B43"/>
          </p15:clr>
        </p15:guide>
        <p15:guide id="4" orient="horz" pos="600">
          <p15:clr>
            <a:srgbClr val="F26B43"/>
          </p15:clr>
        </p15:guide>
        <p15:guide id="5" pos="432">
          <p15:clr>
            <a:srgbClr val="F26B43"/>
          </p15:clr>
        </p15:guide>
        <p15:guide id="6" pos="7248">
          <p15:clr>
            <a:srgbClr val="F26B43"/>
          </p15:clr>
        </p15:guide>
        <p15:guide id="7"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5"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daniellock.com/kurt-lewin-change-mode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descr="Susan Rich.png" id="249" name="Google Shape;249;p41"/>
          <p:cNvPicPr preferRelativeResize="0"/>
          <p:nvPr/>
        </p:nvPicPr>
        <p:blipFill rotWithShape="1">
          <a:blip r:embed="rId3">
            <a:alphaModFix/>
          </a:blip>
          <a:srcRect b="0" l="0" r="0" t="0"/>
          <a:stretch/>
        </p:blipFill>
        <p:spPr>
          <a:xfrm>
            <a:off x="2223525" y="238675"/>
            <a:ext cx="7621873" cy="1856519"/>
          </a:xfrm>
          <a:prstGeom prst="rect">
            <a:avLst/>
          </a:prstGeom>
          <a:noFill/>
          <a:ln cap="flat" cmpd="sng" w="9525">
            <a:solidFill>
              <a:srgbClr val="767C52"/>
            </a:solidFill>
            <a:prstDash val="solid"/>
            <a:round/>
            <a:headEnd len="sm" w="sm" type="none"/>
            <a:tailEnd len="sm" w="sm" type="none"/>
          </a:ln>
        </p:spPr>
      </p:pic>
      <p:pic>
        <p:nvPicPr>
          <p:cNvPr descr="IQPC.png" id="250" name="Google Shape;250;p41"/>
          <p:cNvPicPr preferRelativeResize="0"/>
          <p:nvPr/>
        </p:nvPicPr>
        <p:blipFill rotWithShape="1">
          <a:blip r:embed="rId4">
            <a:alphaModFix/>
          </a:blip>
          <a:srcRect b="0" l="0" r="0" t="0"/>
          <a:stretch/>
        </p:blipFill>
        <p:spPr>
          <a:xfrm>
            <a:off x="2223525" y="2210465"/>
            <a:ext cx="7621875" cy="2009205"/>
          </a:xfrm>
          <a:prstGeom prst="rect">
            <a:avLst/>
          </a:prstGeom>
          <a:noFill/>
          <a:ln cap="flat" cmpd="sng" w="9525">
            <a:solidFill>
              <a:srgbClr val="767C52"/>
            </a:solidFill>
            <a:prstDash val="solid"/>
            <a:round/>
            <a:headEnd len="sm" w="sm" type="none"/>
            <a:tailEnd len="sm" w="sm" type="none"/>
          </a:ln>
        </p:spPr>
      </p:pic>
      <p:pic>
        <p:nvPicPr>
          <p:cNvPr descr="Service.png" id="251" name="Google Shape;251;p41"/>
          <p:cNvPicPr preferRelativeResize="0"/>
          <p:nvPr/>
        </p:nvPicPr>
        <p:blipFill rotWithShape="1">
          <a:blip r:embed="rId5">
            <a:alphaModFix/>
          </a:blip>
          <a:srcRect b="0" l="0" r="0" t="0"/>
          <a:stretch/>
        </p:blipFill>
        <p:spPr>
          <a:xfrm>
            <a:off x="2223525" y="4334953"/>
            <a:ext cx="7621873" cy="1958047"/>
          </a:xfrm>
          <a:prstGeom prst="rect">
            <a:avLst/>
          </a:prstGeom>
          <a:noFill/>
          <a:ln cap="flat" cmpd="sng" w="9525">
            <a:solidFill>
              <a:srgbClr val="767C5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42"/>
          <p:cNvSpPr txBox="1"/>
          <p:nvPr>
            <p:ph type="title"/>
          </p:nvPr>
        </p:nvSpPr>
        <p:spPr>
          <a:xfrm>
            <a:off x="457200" y="0"/>
            <a:ext cx="10033800" cy="7122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en-US"/>
              <a:t>Force Field Analysis Overview</a:t>
            </a:r>
            <a:endParaRPr/>
          </a:p>
        </p:txBody>
      </p:sp>
      <p:cxnSp>
        <p:nvCxnSpPr>
          <p:cNvPr id="258" name="Google Shape;258;p42"/>
          <p:cNvCxnSpPr/>
          <p:nvPr/>
        </p:nvCxnSpPr>
        <p:spPr>
          <a:xfrm flipH="1">
            <a:off x="2932887" y="885531"/>
            <a:ext cx="4500" cy="5350500"/>
          </a:xfrm>
          <a:prstGeom prst="straightConnector1">
            <a:avLst/>
          </a:prstGeom>
          <a:noFill/>
          <a:ln cap="flat" cmpd="sng" w="9525">
            <a:solidFill>
              <a:srgbClr val="938953"/>
            </a:solidFill>
            <a:prstDash val="solid"/>
            <a:round/>
            <a:headEnd len="sm" w="sm" type="none"/>
            <a:tailEnd len="sm" w="sm" type="none"/>
          </a:ln>
        </p:spPr>
      </p:cxnSp>
      <p:sp>
        <p:nvSpPr>
          <p:cNvPr id="259" name="Google Shape;259;p42"/>
          <p:cNvSpPr txBox="1"/>
          <p:nvPr/>
        </p:nvSpPr>
        <p:spPr>
          <a:xfrm>
            <a:off x="847200" y="944775"/>
            <a:ext cx="1908000" cy="529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u="none" cap="none" strike="noStrike">
                <a:solidFill>
                  <a:srgbClr val="000000"/>
                </a:solidFill>
                <a:latin typeface="Calibri"/>
                <a:ea typeface="Calibri"/>
                <a:cs typeface="Calibri"/>
                <a:sym typeface="Calibri"/>
              </a:rPr>
              <a:t>The Field Field Analysis tool for change management was created by Kurt Lewin</a:t>
            </a:r>
            <a:endParaRPr/>
          </a:p>
          <a:p>
            <a:pPr indent="0" lvl="0" marL="0" marR="0" rtl="0" algn="l">
              <a:spcBef>
                <a:spcPts val="0"/>
              </a:spcBef>
              <a:spcAft>
                <a:spcPts val="0"/>
              </a:spcAft>
              <a:buNone/>
            </a:pPr>
            <a:r>
              <a:t/>
            </a:r>
            <a:endParaRPr b="1"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rgbClr val="000000"/>
                </a:solidFill>
                <a:latin typeface="Calibri"/>
                <a:ea typeface="Calibri"/>
                <a:cs typeface="Calibri"/>
                <a:sym typeface="Calibri"/>
              </a:rPr>
              <a:t>Known as one of the modern pioneers in social, organizational and applied psychology, Kurt Lewin, a German-American psychologist (born in Poland in 1890), was a professor at the University of Berlin between 1926 and 1932 before moving to the United States in 1933.</a:t>
            </a:r>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rgbClr val="000000"/>
                </a:solidFill>
                <a:latin typeface="Calibri"/>
                <a:ea typeface="Calibri"/>
                <a:cs typeface="Calibri"/>
                <a:sym typeface="Calibri"/>
              </a:rPr>
              <a:t>Lewin worked as a professor in a number of US universities before eventually becoming director of the Centre for Group Dynamics at Massachusetts Institute of Technology (MIT).</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0" i="0" lang="en-US" sz="1200" u="none" cap="none" strike="noStrike">
                <a:solidFill>
                  <a:srgbClr val="000000"/>
                </a:solidFill>
                <a:latin typeface="Calibri"/>
                <a:ea typeface="Calibri"/>
                <a:cs typeface="Calibri"/>
                <a:sym typeface="Calibri"/>
              </a:rPr>
              <a:t>For more on Kurt Lewin, check out this </a:t>
            </a:r>
            <a:r>
              <a:rPr b="0" i="0" lang="en-US" sz="1200" u="sng" cap="none" strike="noStrike">
                <a:solidFill>
                  <a:srgbClr val="000000"/>
                </a:solidFill>
                <a:latin typeface="Calibri"/>
                <a:ea typeface="Calibri"/>
                <a:cs typeface="Calibri"/>
                <a:sym typeface="Calibri"/>
                <a:hlinkClick r:id="rId3"/>
              </a:rPr>
              <a:t>link</a:t>
            </a:r>
            <a:endParaRPr b="0" i="0" sz="1000" u="none" cap="none" strike="noStrike">
              <a:solidFill>
                <a:srgbClr val="000000"/>
              </a:solidFill>
              <a:latin typeface="Calibri"/>
              <a:ea typeface="Calibri"/>
              <a:cs typeface="Calibri"/>
              <a:sym typeface="Calibri"/>
            </a:endParaRPr>
          </a:p>
        </p:txBody>
      </p:sp>
      <p:sp>
        <p:nvSpPr>
          <p:cNvPr id="260" name="Google Shape;260;p42"/>
          <p:cNvSpPr/>
          <p:nvPr/>
        </p:nvSpPr>
        <p:spPr>
          <a:xfrm>
            <a:off x="3115050" y="885525"/>
            <a:ext cx="8601300" cy="5350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000000"/>
                </a:solidFill>
                <a:latin typeface="Calibri"/>
                <a:ea typeface="Calibri"/>
                <a:cs typeface="Calibri"/>
                <a:sym typeface="Calibri"/>
              </a:rPr>
              <a:t>What is it?</a:t>
            </a:r>
            <a:endParaRPr sz="1800">
              <a:latin typeface="Calibri"/>
              <a:ea typeface="Calibri"/>
              <a:cs typeface="Calibri"/>
              <a:sym typeface="Calibri"/>
            </a:endParaRPr>
          </a:p>
          <a:p>
            <a:pPr indent="0" lvl="0" marL="0" marR="0" rtl="0" algn="l">
              <a:spcBef>
                <a:spcPts val="0"/>
              </a:spcBef>
              <a:spcAft>
                <a:spcPts val="0"/>
              </a:spcAft>
              <a:buNone/>
            </a:pPr>
            <a:r>
              <a:t/>
            </a:r>
            <a:endParaRPr i="0" sz="15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0" lang="en-US" sz="1500" u="none" cap="none" strike="noStrike">
                <a:solidFill>
                  <a:srgbClr val="000000"/>
                </a:solidFill>
                <a:latin typeface="Calibri"/>
                <a:ea typeface="Calibri"/>
                <a:cs typeface="Calibri"/>
                <a:sym typeface="Calibri"/>
              </a:rPr>
              <a:t>Force Field Analysis is a tool that allows a change practitioner to visually map and analyse the driving and resisting forces behind a project/initiative.</a:t>
            </a:r>
            <a:endParaRPr sz="1500">
              <a:latin typeface="Calibri"/>
              <a:ea typeface="Calibri"/>
              <a:cs typeface="Calibri"/>
              <a:sym typeface="Calibri"/>
            </a:endParaRPr>
          </a:p>
          <a:p>
            <a:pPr indent="0" lvl="0" marL="0" marR="0" rtl="0" algn="l">
              <a:spcBef>
                <a:spcPts val="0"/>
              </a:spcBef>
              <a:spcAft>
                <a:spcPts val="0"/>
              </a:spcAft>
              <a:buNone/>
            </a:pPr>
            <a:r>
              <a:t/>
            </a:r>
            <a:endParaRPr i="0" sz="15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0" lang="en-US" sz="1500" u="none" cap="none" strike="noStrike">
                <a:solidFill>
                  <a:srgbClr val="000000"/>
                </a:solidFill>
                <a:latin typeface="Calibri"/>
                <a:ea typeface="Calibri"/>
                <a:cs typeface="Calibri"/>
                <a:sym typeface="Calibri"/>
              </a:rPr>
              <a:t>The model portrays driving forces (those that are working in the direction of the change) and resisting/restraining forces (those that tend to support the status quo). These are arranged as a field of opposing forces, or as a force field.</a:t>
            </a:r>
            <a:endParaRPr sz="1500">
              <a:latin typeface="Calibri"/>
              <a:ea typeface="Calibri"/>
              <a:cs typeface="Calibri"/>
              <a:sym typeface="Calibri"/>
            </a:endParaRPr>
          </a:p>
          <a:p>
            <a:pPr indent="0" lvl="0" marL="0" marR="0" rtl="0" algn="l">
              <a:spcBef>
                <a:spcPts val="0"/>
              </a:spcBef>
              <a:spcAft>
                <a:spcPts val="0"/>
              </a:spcAft>
              <a:buNone/>
            </a:pPr>
            <a:r>
              <a:t/>
            </a:r>
            <a:endParaRPr i="0" sz="15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b="1" i="0" lang="en-US" sz="1800" u="none" cap="none" strike="noStrike">
                <a:solidFill>
                  <a:srgbClr val="000000"/>
                </a:solidFill>
                <a:latin typeface="Calibri"/>
                <a:ea typeface="Calibri"/>
                <a:cs typeface="Calibri"/>
                <a:sym typeface="Calibri"/>
              </a:rPr>
              <a:t>Why use it?</a:t>
            </a:r>
            <a:endParaRPr sz="1800">
              <a:latin typeface="Calibri"/>
              <a:ea typeface="Calibri"/>
              <a:cs typeface="Calibri"/>
              <a:sym typeface="Calibri"/>
            </a:endParaRPr>
          </a:p>
          <a:p>
            <a:pPr indent="0" lvl="0" marL="0" marR="0" rtl="0" algn="l">
              <a:spcBef>
                <a:spcPts val="0"/>
              </a:spcBef>
              <a:spcAft>
                <a:spcPts val="0"/>
              </a:spcAft>
              <a:buNone/>
            </a:pPr>
            <a:r>
              <a:t/>
            </a:r>
            <a:endParaRPr i="0" sz="15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0" lang="en-US" sz="1500" u="none" cap="none" strike="noStrike">
                <a:solidFill>
                  <a:srgbClr val="000000"/>
                </a:solidFill>
                <a:latin typeface="Calibri"/>
                <a:ea typeface="Calibri"/>
                <a:cs typeface="Calibri"/>
                <a:sym typeface="Calibri"/>
              </a:rPr>
              <a:t>A force field map helps identify what can be done to minimise the resisting forces and strengthen the enabling forces, helping in the formulation of an effective change strategy.</a:t>
            </a:r>
            <a:endParaRPr sz="1500">
              <a:latin typeface="Calibri"/>
              <a:ea typeface="Calibri"/>
              <a:cs typeface="Calibri"/>
              <a:sym typeface="Calibri"/>
            </a:endParaRPr>
          </a:p>
          <a:p>
            <a:pPr indent="0" lvl="0" marL="0" marR="0" rtl="0" algn="l">
              <a:spcBef>
                <a:spcPts val="0"/>
              </a:spcBef>
              <a:spcAft>
                <a:spcPts val="0"/>
              </a:spcAft>
              <a:buNone/>
            </a:pPr>
            <a:r>
              <a:t/>
            </a:r>
            <a:endParaRPr i="0" sz="15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0" lang="en-US" sz="1500" u="none" cap="none" strike="noStrike">
                <a:solidFill>
                  <a:srgbClr val="000000"/>
                </a:solidFill>
                <a:latin typeface="Calibri"/>
                <a:ea typeface="Calibri"/>
                <a:cs typeface="Calibri"/>
                <a:sym typeface="Calibri"/>
              </a:rPr>
              <a:t>To increase the probability of success, you should:</a:t>
            </a:r>
            <a:endParaRPr sz="1500">
              <a:latin typeface="Calibri"/>
              <a:ea typeface="Calibri"/>
              <a:cs typeface="Calibri"/>
              <a:sym typeface="Calibri"/>
            </a:endParaRPr>
          </a:p>
          <a:p>
            <a:pPr indent="0" lvl="0" marL="0" marR="0" rtl="0" algn="l">
              <a:spcBef>
                <a:spcPts val="0"/>
              </a:spcBef>
              <a:spcAft>
                <a:spcPts val="0"/>
              </a:spcAft>
              <a:buNone/>
            </a:pPr>
            <a:r>
              <a:t/>
            </a:r>
            <a:endParaRPr i="0" sz="1500" u="none" cap="none" strike="noStrike">
              <a:solidFill>
                <a:srgbClr val="000000"/>
              </a:solidFill>
              <a:latin typeface="Calibri"/>
              <a:ea typeface="Calibri"/>
              <a:cs typeface="Calibri"/>
              <a:sym typeface="Calibri"/>
            </a:endParaRPr>
          </a:p>
          <a:p>
            <a:pPr indent="-292100" lvl="0" marL="285750" marR="0" rtl="0" algn="l">
              <a:spcBef>
                <a:spcPts val="0"/>
              </a:spcBef>
              <a:spcAft>
                <a:spcPts val="0"/>
              </a:spcAft>
              <a:buClr>
                <a:srgbClr val="000000"/>
              </a:buClr>
              <a:buSzPts val="1500"/>
              <a:buFont typeface="Calibri"/>
              <a:buChar char="•"/>
            </a:pPr>
            <a:r>
              <a:rPr i="0" lang="en-US" sz="1500" u="none" cap="none" strike="noStrike">
                <a:solidFill>
                  <a:srgbClr val="000000"/>
                </a:solidFill>
                <a:latin typeface="Calibri"/>
                <a:ea typeface="Calibri"/>
                <a:cs typeface="Calibri"/>
                <a:sym typeface="Calibri"/>
              </a:rPr>
              <a:t>reduce the strength of the forces opposing a project, or</a:t>
            </a:r>
            <a:endParaRPr sz="1500">
              <a:latin typeface="Calibri"/>
              <a:ea typeface="Calibri"/>
              <a:cs typeface="Calibri"/>
              <a:sym typeface="Calibri"/>
            </a:endParaRPr>
          </a:p>
          <a:p>
            <a:pPr indent="-292100" lvl="0" marL="285750" marR="0" rtl="0" algn="l">
              <a:spcBef>
                <a:spcPts val="0"/>
              </a:spcBef>
              <a:spcAft>
                <a:spcPts val="0"/>
              </a:spcAft>
              <a:buClr>
                <a:srgbClr val="000000"/>
              </a:buClr>
              <a:buSzPts val="1500"/>
              <a:buFont typeface="Calibri"/>
              <a:buChar char="•"/>
            </a:pPr>
            <a:r>
              <a:rPr i="0" lang="en-US" sz="1500" u="none" cap="none" strike="noStrike">
                <a:solidFill>
                  <a:srgbClr val="000000"/>
                </a:solidFill>
                <a:latin typeface="Calibri"/>
                <a:ea typeface="Calibri"/>
                <a:cs typeface="Calibri"/>
                <a:sym typeface="Calibri"/>
              </a:rPr>
              <a:t>increase the forces pushing in favour of a project</a:t>
            </a:r>
            <a:endParaRPr sz="1500">
              <a:latin typeface="Calibri"/>
              <a:ea typeface="Calibri"/>
              <a:cs typeface="Calibri"/>
              <a:sym typeface="Calibri"/>
            </a:endParaRPr>
          </a:p>
          <a:p>
            <a:pPr indent="0" lvl="0" marL="0" marR="0" rtl="0" algn="l">
              <a:spcBef>
                <a:spcPts val="0"/>
              </a:spcBef>
              <a:spcAft>
                <a:spcPts val="0"/>
              </a:spcAft>
              <a:buNone/>
            </a:pPr>
            <a:r>
              <a:t/>
            </a:r>
            <a:endParaRPr i="0" sz="15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i="0" lang="en-US" sz="1500" u="none" cap="none" strike="noStrike">
                <a:solidFill>
                  <a:srgbClr val="000000"/>
                </a:solidFill>
                <a:latin typeface="Calibri"/>
                <a:ea typeface="Calibri"/>
                <a:cs typeface="Calibri"/>
                <a:sym typeface="Calibri"/>
              </a:rPr>
              <a:t>Often the most elegant solution is the first, as trying to force change through may cause people to become uncooperative.</a:t>
            </a:r>
            <a:endParaRPr i="0" sz="1500" u="none" cap="none" strike="noStrike">
              <a:solidFill>
                <a:srgbClr val="000000"/>
              </a:solidFill>
              <a:latin typeface="Calibri"/>
              <a:ea typeface="Calibri"/>
              <a:cs typeface="Calibri"/>
              <a:sym typeface="Calibri"/>
            </a:endParaRPr>
          </a:p>
        </p:txBody>
      </p:sp>
      <p:sp>
        <p:nvSpPr>
          <p:cNvPr id="261" name="Google Shape;261;p42"/>
          <p:cNvSpPr/>
          <p:nvPr/>
        </p:nvSpPr>
        <p:spPr>
          <a:xfrm>
            <a:off x="589526" y="1037001"/>
            <a:ext cx="216000" cy="493800"/>
          </a:xfrm>
          <a:prstGeom prst="chevron">
            <a:avLst>
              <a:gd fmla="val 50000"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43"/>
          <p:cNvSpPr txBox="1"/>
          <p:nvPr>
            <p:ph type="title"/>
          </p:nvPr>
        </p:nvSpPr>
        <p:spPr>
          <a:xfrm>
            <a:off x="457200" y="0"/>
            <a:ext cx="10033800" cy="712200"/>
          </a:xfrm>
          <a:prstGeom prst="rect">
            <a:avLst/>
          </a:prstGeom>
          <a:noFill/>
          <a:ln>
            <a:noFill/>
          </a:ln>
        </p:spPr>
        <p:txBody>
          <a:bodyPr anchorCtr="0" anchor="ctr" bIns="45700" lIns="91425" spcFirstLastPara="1" rIns="91425" wrap="square" tIns="45700">
            <a:noAutofit/>
          </a:bodyPr>
          <a:lstStyle/>
          <a:p>
            <a:pPr indent="-72000" lvl="0" marL="72000" rtl="0" algn="l">
              <a:lnSpc>
                <a:spcPct val="100000"/>
              </a:lnSpc>
              <a:spcBef>
                <a:spcPts val="0"/>
              </a:spcBef>
              <a:spcAft>
                <a:spcPts val="0"/>
              </a:spcAft>
              <a:buClr>
                <a:schemeClr val="dk2"/>
              </a:buClr>
              <a:buSzPts val="4400"/>
              <a:buFont typeface="Arial"/>
              <a:buNone/>
            </a:pPr>
            <a:r>
              <a:rPr lang="en-US"/>
              <a:t>How To Use It: Driving Forces</a:t>
            </a:r>
            <a:endParaRPr/>
          </a:p>
        </p:txBody>
      </p:sp>
      <p:cxnSp>
        <p:nvCxnSpPr>
          <p:cNvPr id="267" name="Google Shape;267;p43"/>
          <p:cNvCxnSpPr/>
          <p:nvPr/>
        </p:nvCxnSpPr>
        <p:spPr>
          <a:xfrm flipH="1">
            <a:off x="2932887" y="885531"/>
            <a:ext cx="4500" cy="5350500"/>
          </a:xfrm>
          <a:prstGeom prst="straightConnector1">
            <a:avLst/>
          </a:prstGeom>
          <a:noFill/>
          <a:ln cap="flat" cmpd="sng" w="9525">
            <a:solidFill>
              <a:srgbClr val="938953"/>
            </a:solidFill>
            <a:prstDash val="solid"/>
            <a:round/>
            <a:headEnd len="sm" w="sm" type="none"/>
            <a:tailEnd len="sm" w="sm" type="none"/>
          </a:ln>
        </p:spPr>
      </p:cxnSp>
      <p:sp>
        <p:nvSpPr>
          <p:cNvPr id="268" name="Google Shape;268;p43"/>
          <p:cNvSpPr txBox="1"/>
          <p:nvPr/>
        </p:nvSpPr>
        <p:spPr>
          <a:xfrm>
            <a:off x="847200" y="944775"/>
            <a:ext cx="1908000" cy="529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en-US" sz="1200">
                <a:latin typeface="Calibri"/>
                <a:ea typeface="Calibri"/>
                <a:cs typeface="Calibri"/>
                <a:sym typeface="Calibri"/>
              </a:rPr>
              <a:t>What are Driving Forces?</a:t>
            </a:r>
            <a:endParaRPr b="1"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200">
                <a:latin typeface="Calibri"/>
                <a:ea typeface="Calibri"/>
                <a:cs typeface="Calibri"/>
                <a:sym typeface="Calibri"/>
              </a:rPr>
              <a:t>Driving forces push to influence a situation in particular direction.  Driving forces work to support a stated goal or objective.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200">
                <a:latin typeface="Calibri"/>
                <a:ea typeface="Calibri"/>
                <a:cs typeface="Calibri"/>
                <a:sym typeface="Calibri"/>
              </a:rPr>
              <a:t>They are usually seen as ‘positive’ forces that facilitate change.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1" lang="en-US" sz="1200">
                <a:latin typeface="Calibri"/>
                <a:ea typeface="Calibri"/>
                <a:cs typeface="Calibri"/>
                <a:sym typeface="Calibri"/>
              </a:rPr>
              <a:t>Examples of some Driving forces include:</a:t>
            </a:r>
            <a:endParaRPr b="1"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new personnel</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changing markets</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new technology</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competition</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pressure from management</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Incentives</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1" lang="en-US" sz="1200">
                <a:latin typeface="Calibri"/>
                <a:ea typeface="Calibri"/>
                <a:cs typeface="Calibri"/>
                <a:sym typeface="Calibri"/>
              </a:rPr>
              <a:t>Others may include:</a:t>
            </a:r>
            <a:endParaRPr b="1"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politics</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legislation</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shareholders</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public opinion</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None/>
            </a:pPr>
            <a:r>
              <a:t/>
            </a:r>
            <a:endParaRPr sz="1200">
              <a:latin typeface="Calibri"/>
              <a:ea typeface="Calibri"/>
              <a:cs typeface="Calibri"/>
              <a:sym typeface="Calibri"/>
            </a:endParaRPr>
          </a:p>
        </p:txBody>
      </p:sp>
      <p:sp>
        <p:nvSpPr>
          <p:cNvPr id="269" name="Google Shape;269;p43"/>
          <p:cNvSpPr/>
          <p:nvPr/>
        </p:nvSpPr>
        <p:spPr>
          <a:xfrm>
            <a:off x="589526" y="1037001"/>
            <a:ext cx="216000" cy="493800"/>
          </a:xfrm>
          <a:prstGeom prst="chevron">
            <a:avLst>
              <a:gd fmla="val 50000"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70" name="Google Shape;270;p43"/>
          <p:cNvSpPr/>
          <p:nvPr/>
        </p:nvSpPr>
        <p:spPr>
          <a:xfrm>
            <a:off x="3115050" y="885525"/>
            <a:ext cx="8601300" cy="3877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en-US" sz="1800">
                <a:latin typeface="Calibri"/>
                <a:ea typeface="Calibri"/>
                <a:cs typeface="Calibri"/>
                <a:sym typeface="Calibri"/>
              </a:rPr>
              <a:t>1. Define the desired outcome of the change</a:t>
            </a:r>
            <a:endParaRPr b="1" sz="18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Define the current the current state and specify the desired future state.</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1" lang="en-US" sz="1800">
                <a:latin typeface="Calibri"/>
                <a:ea typeface="Calibri"/>
                <a:cs typeface="Calibri"/>
                <a:sym typeface="Calibri"/>
              </a:rPr>
              <a:t>2. Determine the driving forces</a:t>
            </a:r>
            <a:endParaRPr b="1" sz="18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Think about these as broadly as possible. These may include feelings, social pressures, physical resources, financial factors, personality factors, etc.</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1" lang="en-US" sz="1800">
                <a:latin typeface="Calibri"/>
                <a:ea typeface="Calibri"/>
                <a:cs typeface="Calibri"/>
                <a:sym typeface="Calibri"/>
              </a:rPr>
              <a:t>3. Rate the driving forces from 1 to 5</a:t>
            </a:r>
            <a:endParaRPr b="1" sz="18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It has almost nothing to do with the drive towards change – 1</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It has relatively little to do with the drive towards change – 2</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It is of moderate importance in the drive towards change – 3</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It is an important factor – 4</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It is a major factor – 5</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None/>
            </a:pPr>
            <a:r>
              <a:t/>
            </a:r>
            <a:endParaRPr sz="1500">
              <a:latin typeface="Calibri"/>
              <a:ea typeface="Calibri"/>
              <a:cs typeface="Calibri"/>
              <a:sym typeface="Calibri"/>
            </a:endParaRPr>
          </a:p>
        </p:txBody>
      </p:sp>
      <p:graphicFrame>
        <p:nvGraphicFramePr>
          <p:cNvPr id="271" name="Google Shape;271;p43"/>
          <p:cNvGraphicFramePr/>
          <p:nvPr/>
        </p:nvGraphicFramePr>
        <p:xfrm>
          <a:off x="4830169" y="4839227"/>
          <a:ext cx="3000000" cy="3000000"/>
        </p:xfrm>
        <a:graphic>
          <a:graphicData uri="http://schemas.openxmlformats.org/drawingml/2006/table">
            <a:tbl>
              <a:tblPr bandRow="1" firstRow="1">
                <a:noFill/>
                <a:tableStyleId>{313BA29A-3F97-4744-BCF3-5D4864C6167D}</a:tableStyleId>
              </a:tblPr>
              <a:tblGrid>
                <a:gridCol w="1498400"/>
                <a:gridCol w="2514775"/>
                <a:gridCol w="1542975"/>
              </a:tblGrid>
              <a:tr h="301000">
                <a:tc>
                  <a:txBody>
                    <a:bodyPr/>
                    <a:lstStyle/>
                    <a:p>
                      <a:pPr indent="0" lvl="0" marL="0" marR="0" rtl="0" algn="ctr">
                        <a:spcBef>
                          <a:spcPts val="0"/>
                        </a:spcBef>
                        <a:spcAft>
                          <a:spcPts val="0"/>
                        </a:spcAft>
                        <a:buNone/>
                      </a:pPr>
                      <a:r>
                        <a:rPr lang="en-US" sz="1800" u="none" cap="none" strike="noStrike">
                          <a:solidFill>
                            <a:srgbClr val="FFFFFF"/>
                          </a:solidFill>
                        </a:rPr>
                        <a:t>Item</a:t>
                      </a:r>
                      <a:endParaRPr sz="1800">
                        <a:solidFill>
                          <a:srgbClr val="FFFFFF"/>
                        </a:solidFill>
                      </a:endParaRPr>
                    </a:p>
                  </a:txBody>
                  <a:tcPr marT="45725" marB="45725" marR="91450" marL="91450" anchor="ctr">
                    <a:lnB cap="flat" cmpd="sng" w="12700">
                      <a:solidFill>
                        <a:srgbClr val="FFFFFF"/>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None/>
                      </a:pPr>
                      <a:r>
                        <a:rPr lang="en-US" sz="1800">
                          <a:solidFill>
                            <a:srgbClr val="FFFFFF"/>
                          </a:solidFill>
                        </a:rPr>
                        <a:t>Forces</a:t>
                      </a:r>
                      <a:r>
                        <a:rPr lang="en-US" sz="1800">
                          <a:solidFill>
                            <a:srgbClr val="FFFFFF"/>
                          </a:solidFill>
                        </a:rPr>
                        <a:t> </a:t>
                      </a:r>
                      <a:r>
                        <a:rPr lang="en-US" sz="1800">
                          <a:solidFill>
                            <a:srgbClr val="FFFFFF"/>
                          </a:solidFill>
                        </a:rPr>
                        <a:t>F</a:t>
                      </a:r>
                      <a:r>
                        <a:rPr lang="en-US" sz="1800">
                          <a:solidFill>
                            <a:srgbClr val="FFFFFF"/>
                          </a:solidFill>
                        </a:rPr>
                        <a:t>or </a:t>
                      </a:r>
                      <a:r>
                        <a:rPr lang="en-US" sz="1800">
                          <a:solidFill>
                            <a:srgbClr val="FFFFFF"/>
                          </a:solidFill>
                        </a:rPr>
                        <a:t>C</a:t>
                      </a:r>
                      <a:r>
                        <a:rPr lang="en-US" sz="1800">
                          <a:solidFill>
                            <a:srgbClr val="FFFFFF"/>
                          </a:solidFill>
                        </a:rPr>
                        <a:t>hange</a:t>
                      </a:r>
                      <a:endParaRPr sz="1800">
                        <a:solidFill>
                          <a:srgbClr val="FFFFFF"/>
                        </a:solidFill>
                      </a:endParaRPr>
                    </a:p>
                  </a:txBody>
                  <a:tcPr marT="45725" marB="45725" marR="91450" marL="91450" anchor="ctr">
                    <a:lnB cap="flat" cmpd="sng" w="12700">
                      <a:solidFill>
                        <a:srgbClr val="FFFFFF"/>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None/>
                      </a:pPr>
                      <a:r>
                        <a:rPr lang="en-US" sz="1800">
                          <a:solidFill>
                            <a:srgbClr val="FFFFFF"/>
                          </a:solidFill>
                        </a:rPr>
                        <a:t>Rating</a:t>
                      </a:r>
                      <a:endParaRPr sz="1800">
                        <a:solidFill>
                          <a:srgbClr val="FFFFFF"/>
                        </a:solidFill>
                      </a:endParaRPr>
                    </a:p>
                  </a:txBody>
                  <a:tcPr marT="45725" marB="45725" marR="91450" marL="91450" anchor="ctr">
                    <a:lnB cap="flat" cmpd="sng" w="12700">
                      <a:solidFill>
                        <a:srgbClr val="FFFFFF"/>
                      </a:solidFill>
                      <a:prstDash val="solid"/>
                      <a:round/>
                      <a:headEnd len="sm" w="sm" type="none"/>
                      <a:tailEnd len="sm" w="sm" type="none"/>
                    </a:lnB>
                    <a:solidFill>
                      <a:srgbClr val="000000"/>
                    </a:solidFill>
                  </a:tcPr>
                </a:tc>
              </a:tr>
              <a:tr h="365775">
                <a:tc>
                  <a:txBody>
                    <a:bodyPr/>
                    <a:lstStyle/>
                    <a:p>
                      <a:pPr indent="0" lvl="0" marL="0" marR="0" rtl="0" algn="l">
                        <a:spcBef>
                          <a:spcPts val="0"/>
                        </a:spcBef>
                        <a:spcAft>
                          <a:spcPts val="0"/>
                        </a:spcAft>
                        <a:buNone/>
                      </a:pPr>
                      <a:r>
                        <a:t/>
                      </a:r>
                      <a:endParaRPr sz="1800"/>
                    </a:p>
                  </a:txBody>
                  <a:tcPr marT="45725" marB="45725" marR="91450" marL="91450">
                    <a:lnT cap="flat" cmpd="sng" w="12700">
                      <a:solidFill>
                        <a:srgbClr val="FFFFFF"/>
                      </a:solidFill>
                      <a:prstDash val="solid"/>
                      <a:round/>
                      <a:headEnd len="sm" w="sm" type="none"/>
                      <a:tailEnd len="sm" w="sm" type="none"/>
                    </a:lnT>
                  </a:tcPr>
                </a:tc>
                <a:tc>
                  <a:txBody>
                    <a:bodyPr/>
                    <a:lstStyle/>
                    <a:p>
                      <a:pPr indent="0" lvl="0" marL="0" marR="0" rtl="0" algn="l">
                        <a:spcBef>
                          <a:spcPts val="0"/>
                        </a:spcBef>
                        <a:spcAft>
                          <a:spcPts val="0"/>
                        </a:spcAft>
                        <a:buNone/>
                      </a:pPr>
                      <a:r>
                        <a:t/>
                      </a:r>
                      <a:endParaRPr sz="1800"/>
                    </a:p>
                  </a:txBody>
                  <a:tcPr marT="45725" marB="45725" marR="91450" marL="91450">
                    <a:lnT cap="flat" cmpd="sng" w="12700">
                      <a:solidFill>
                        <a:srgbClr val="FFFFFF"/>
                      </a:solidFill>
                      <a:prstDash val="solid"/>
                      <a:round/>
                      <a:headEnd len="sm" w="sm" type="none"/>
                      <a:tailEnd len="sm" w="sm" type="none"/>
                    </a:lnT>
                  </a:tcPr>
                </a:tc>
                <a:tc>
                  <a:txBody>
                    <a:bodyPr/>
                    <a:lstStyle/>
                    <a:p>
                      <a:pPr indent="0" lvl="0" marL="0" marR="0" rtl="0" algn="l">
                        <a:spcBef>
                          <a:spcPts val="0"/>
                        </a:spcBef>
                        <a:spcAft>
                          <a:spcPts val="0"/>
                        </a:spcAft>
                        <a:buNone/>
                      </a:pPr>
                      <a:r>
                        <a:t/>
                      </a:r>
                      <a:endParaRPr sz="1800"/>
                    </a:p>
                  </a:txBody>
                  <a:tcPr marT="45725" marB="45725" marR="91450" marL="91450">
                    <a:lnT cap="flat" cmpd="sng" w="12700">
                      <a:solidFill>
                        <a:srgbClr val="FFFFFF"/>
                      </a:solidFill>
                      <a:prstDash val="solid"/>
                      <a:round/>
                      <a:headEnd len="sm" w="sm" type="none"/>
                      <a:tailEnd len="sm" w="sm" type="none"/>
                    </a:lnT>
                  </a:tcPr>
                </a:tc>
              </a:tr>
              <a:tr h="3657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57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457200" y="0"/>
            <a:ext cx="10033800" cy="712200"/>
          </a:xfrm>
          <a:prstGeom prst="rect">
            <a:avLst/>
          </a:prstGeom>
          <a:noFill/>
          <a:ln>
            <a:noFill/>
          </a:ln>
        </p:spPr>
        <p:txBody>
          <a:bodyPr anchorCtr="0" anchor="ctr" bIns="45700" lIns="91425" spcFirstLastPara="1" rIns="91425" wrap="square" tIns="45700">
            <a:noAutofit/>
          </a:bodyPr>
          <a:lstStyle/>
          <a:p>
            <a:pPr indent="-72000" lvl="0" marL="72000" rtl="0" algn="l">
              <a:lnSpc>
                <a:spcPct val="100000"/>
              </a:lnSpc>
              <a:spcBef>
                <a:spcPts val="0"/>
              </a:spcBef>
              <a:spcAft>
                <a:spcPts val="0"/>
              </a:spcAft>
              <a:buClr>
                <a:schemeClr val="dk2"/>
              </a:buClr>
              <a:buSzPts val="4400"/>
              <a:buFont typeface="Arial"/>
              <a:buNone/>
            </a:pPr>
            <a:r>
              <a:rPr lang="en-US"/>
              <a:t>How To Use It: Restraining Forces</a:t>
            </a:r>
            <a:endParaRPr/>
          </a:p>
        </p:txBody>
      </p:sp>
      <p:cxnSp>
        <p:nvCxnSpPr>
          <p:cNvPr id="277" name="Google Shape;277;p44"/>
          <p:cNvCxnSpPr/>
          <p:nvPr/>
        </p:nvCxnSpPr>
        <p:spPr>
          <a:xfrm flipH="1">
            <a:off x="2932887" y="885531"/>
            <a:ext cx="4500" cy="5350500"/>
          </a:xfrm>
          <a:prstGeom prst="straightConnector1">
            <a:avLst/>
          </a:prstGeom>
          <a:noFill/>
          <a:ln cap="flat" cmpd="sng" w="9525">
            <a:solidFill>
              <a:srgbClr val="938953"/>
            </a:solidFill>
            <a:prstDash val="solid"/>
            <a:round/>
            <a:headEnd len="sm" w="sm" type="none"/>
            <a:tailEnd len="sm" w="sm" type="none"/>
          </a:ln>
        </p:spPr>
      </p:cxnSp>
      <p:sp>
        <p:nvSpPr>
          <p:cNvPr id="278" name="Google Shape;278;p44"/>
          <p:cNvSpPr txBox="1"/>
          <p:nvPr/>
        </p:nvSpPr>
        <p:spPr>
          <a:xfrm>
            <a:off x="847200" y="944775"/>
            <a:ext cx="1908000" cy="529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en-US" sz="1200">
                <a:latin typeface="Calibri"/>
                <a:ea typeface="Calibri"/>
                <a:cs typeface="Calibri"/>
                <a:sym typeface="Calibri"/>
              </a:rPr>
              <a:t>What are Restraining Forces?</a:t>
            </a:r>
            <a:endParaRPr b="1"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200">
                <a:latin typeface="Calibri"/>
                <a:ea typeface="Calibri"/>
                <a:cs typeface="Calibri"/>
                <a:sym typeface="Calibri"/>
              </a:rPr>
              <a:t>Restraining forces work to block or counter progress towards a goal or objective.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200">
                <a:latin typeface="Calibri"/>
                <a:ea typeface="Calibri"/>
                <a:cs typeface="Calibri"/>
                <a:sym typeface="Calibri"/>
              </a:rPr>
              <a:t>They tend to limit or decrease the Driving forces.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200">
                <a:latin typeface="Calibri"/>
                <a:ea typeface="Calibri"/>
                <a:cs typeface="Calibri"/>
                <a:sym typeface="Calibri"/>
              </a:rPr>
              <a:t>Examples include, for example:</a:t>
            </a:r>
            <a:endParaRPr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an individual’s fear of failure</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organisational inertia or apathy</a:t>
            </a:r>
            <a:endParaRPr sz="1200">
              <a:latin typeface="Calibri"/>
              <a:ea typeface="Calibri"/>
              <a:cs typeface="Calibri"/>
              <a:sym typeface="Calibri"/>
            </a:endParaRPr>
          </a:p>
          <a:p>
            <a:pPr indent="-304800" lvl="0" marL="457200" marR="0" rtl="0" algn="l">
              <a:spcBef>
                <a:spcPts val="0"/>
              </a:spcBef>
              <a:spcAft>
                <a:spcPts val="0"/>
              </a:spcAft>
              <a:buSzPts val="1200"/>
              <a:buFont typeface="Calibri"/>
              <a:buChar char="●"/>
            </a:pPr>
            <a:r>
              <a:rPr lang="en-US" sz="1200">
                <a:latin typeface="Calibri"/>
                <a:ea typeface="Calibri"/>
                <a:cs typeface="Calibri"/>
                <a:sym typeface="Calibri"/>
              </a:rPr>
              <a:t>hostility</a:t>
            </a:r>
            <a:endParaRPr sz="1200">
              <a:latin typeface="Calibri"/>
              <a:ea typeface="Calibri"/>
              <a:cs typeface="Calibri"/>
              <a:sym typeface="Calibri"/>
            </a:endParaRPr>
          </a:p>
        </p:txBody>
      </p:sp>
      <p:sp>
        <p:nvSpPr>
          <p:cNvPr id="279" name="Google Shape;279;p44"/>
          <p:cNvSpPr/>
          <p:nvPr/>
        </p:nvSpPr>
        <p:spPr>
          <a:xfrm>
            <a:off x="589526" y="1037001"/>
            <a:ext cx="216000" cy="493800"/>
          </a:xfrm>
          <a:prstGeom prst="chevron">
            <a:avLst>
              <a:gd fmla="val 50000"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80" name="Google Shape;280;p44"/>
          <p:cNvSpPr/>
          <p:nvPr/>
        </p:nvSpPr>
        <p:spPr>
          <a:xfrm>
            <a:off x="3115050" y="885525"/>
            <a:ext cx="8601300" cy="131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en-US" sz="1800">
                <a:latin typeface="Calibri"/>
                <a:ea typeface="Calibri"/>
                <a:cs typeface="Calibri"/>
                <a:sym typeface="Calibri"/>
              </a:rPr>
              <a:t>4. Determine the opposing forces</a:t>
            </a:r>
            <a:endParaRPr b="1" sz="18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There are probably a range of opposing forces which support the status quo: direct, indirect, internal, external.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These forces are not necessarily matching or equal in number. Rate these forces from 1-5.</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None/>
            </a:pPr>
            <a:r>
              <a:t/>
            </a:r>
            <a:endParaRPr sz="1800">
              <a:latin typeface="Calibri"/>
              <a:ea typeface="Calibri"/>
              <a:cs typeface="Calibri"/>
              <a:sym typeface="Calibri"/>
            </a:endParaRPr>
          </a:p>
        </p:txBody>
      </p:sp>
      <p:graphicFrame>
        <p:nvGraphicFramePr>
          <p:cNvPr id="281" name="Google Shape;281;p44"/>
          <p:cNvGraphicFramePr/>
          <p:nvPr/>
        </p:nvGraphicFramePr>
        <p:xfrm>
          <a:off x="4637619" y="2323302"/>
          <a:ext cx="3000000" cy="3000000"/>
        </p:xfrm>
        <a:graphic>
          <a:graphicData uri="http://schemas.openxmlformats.org/drawingml/2006/table">
            <a:tbl>
              <a:tblPr bandRow="1" firstRow="1">
                <a:noFill/>
                <a:tableStyleId>{313BA29A-3F97-4744-BCF3-5D4864C6167D}</a:tableStyleId>
              </a:tblPr>
              <a:tblGrid>
                <a:gridCol w="1498400"/>
                <a:gridCol w="2514775"/>
                <a:gridCol w="1542975"/>
              </a:tblGrid>
              <a:tr h="301000">
                <a:tc>
                  <a:txBody>
                    <a:bodyPr/>
                    <a:lstStyle/>
                    <a:p>
                      <a:pPr indent="0" lvl="0" marL="0" marR="0" rtl="0" algn="ctr">
                        <a:spcBef>
                          <a:spcPts val="0"/>
                        </a:spcBef>
                        <a:spcAft>
                          <a:spcPts val="0"/>
                        </a:spcAft>
                        <a:buNone/>
                      </a:pPr>
                      <a:r>
                        <a:rPr lang="en-US" sz="1800" u="none" cap="none" strike="noStrike">
                          <a:solidFill>
                            <a:srgbClr val="FFFFFF"/>
                          </a:solidFill>
                        </a:rPr>
                        <a:t>Item</a:t>
                      </a:r>
                      <a:endParaRPr sz="1800">
                        <a:solidFill>
                          <a:srgbClr val="FFFFFF"/>
                        </a:solidFill>
                      </a:endParaRPr>
                    </a:p>
                  </a:txBody>
                  <a:tcPr marT="45725" marB="45725" marR="91450" marL="91450" anchor="ctr">
                    <a:lnB cap="flat" cmpd="sng" w="12700">
                      <a:solidFill>
                        <a:srgbClr val="FFFFFF"/>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None/>
                      </a:pPr>
                      <a:r>
                        <a:rPr lang="en-US" sz="1800">
                          <a:solidFill>
                            <a:srgbClr val="FFFFFF"/>
                          </a:solidFill>
                        </a:rPr>
                        <a:t>Forces</a:t>
                      </a:r>
                      <a:r>
                        <a:rPr lang="en-US" sz="1800">
                          <a:solidFill>
                            <a:srgbClr val="FFFFFF"/>
                          </a:solidFill>
                        </a:rPr>
                        <a:t> </a:t>
                      </a:r>
                      <a:r>
                        <a:rPr lang="en-US" sz="1800">
                          <a:solidFill>
                            <a:srgbClr val="FFFFFF"/>
                          </a:solidFill>
                        </a:rPr>
                        <a:t>F</a:t>
                      </a:r>
                      <a:r>
                        <a:rPr lang="en-US" sz="1800">
                          <a:solidFill>
                            <a:srgbClr val="FFFFFF"/>
                          </a:solidFill>
                        </a:rPr>
                        <a:t>or </a:t>
                      </a:r>
                      <a:r>
                        <a:rPr lang="en-US" sz="1800">
                          <a:solidFill>
                            <a:srgbClr val="FFFFFF"/>
                          </a:solidFill>
                        </a:rPr>
                        <a:t>C</a:t>
                      </a:r>
                      <a:r>
                        <a:rPr lang="en-US" sz="1800">
                          <a:solidFill>
                            <a:srgbClr val="FFFFFF"/>
                          </a:solidFill>
                        </a:rPr>
                        <a:t>hange</a:t>
                      </a:r>
                      <a:endParaRPr sz="1800">
                        <a:solidFill>
                          <a:srgbClr val="FFFFFF"/>
                        </a:solidFill>
                      </a:endParaRPr>
                    </a:p>
                  </a:txBody>
                  <a:tcPr marT="45725" marB="45725" marR="91450" marL="91450" anchor="ctr">
                    <a:lnB cap="flat" cmpd="sng" w="12700">
                      <a:solidFill>
                        <a:srgbClr val="FFFFFF"/>
                      </a:solidFill>
                      <a:prstDash val="solid"/>
                      <a:round/>
                      <a:headEnd len="sm" w="sm" type="none"/>
                      <a:tailEnd len="sm" w="sm" type="none"/>
                    </a:lnB>
                    <a:solidFill>
                      <a:srgbClr val="000000"/>
                    </a:solidFill>
                  </a:tcPr>
                </a:tc>
                <a:tc>
                  <a:txBody>
                    <a:bodyPr/>
                    <a:lstStyle/>
                    <a:p>
                      <a:pPr indent="0" lvl="0" marL="0" marR="0" rtl="0" algn="ctr">
                        <a:spcBef>
                          <a:spcPts val="0"/>
                        </a:spcBef>
                        <a:spcAft>
                          <a:spcPts val="0"/>
                        </a:spcAft>
                        <a:buNone/>
                      </a:pPr>
                      <a:r>
                        <a:rPr lang="en-US" sz="1800">
                          <a:solidFill>
                            <a:srgbClr val="FFFFFF"/>
                          </a:solidFill>
                        </a:rPr>
                        <a:t>Rating</a:t>
                      </a:r>
                      <a:endParaRPr sz="1800">
                        <a:solidFill>
                          <a:srgbClr val="FFFFFF"/>
                        </a:solidFill>
                      </a:endParaRPr>
                    </a:p>
                  </a:txBody>
                  <a:tcPr marT="45725" marB="45725" marR="91450" marL="91450" anchor="ctr">
                    <a:lnB cap="flat" cmpd="sng" w="12700">
                      <a:solidFill>
                        <a:srgbClr val="FFFFFF"/>
                      </a:solidFill>
                      <a:prstDash val="solid"/>
                      <a:round/>
                      <a:headEnd len="sm" w="sm" type="none"/>
                      <a:tailEnd len="sm" w="sm" type="none"/>
                    </a:lnB>
                    <a:solidFill>
                      <a:srgbClr val="000000"/>
                    </a:solidFill>
                  </a:tcPr>
                </a:tc>
              </a:tr>
              <a:tr h="365775">
                <a:tc>
                  <a:txBody>
                    <a:bodyPr/>
                    <a:lstStyle/>
                    <a:p>
                      <a:pPr indent="0" lvl="0" marL="0" marR="0" rtl="0" algn="l">
                        <a:spcBef>
                          <a:spcPts val="0"/>
                        </a:spcBef>
                        <a:spcAft>
                          <a:spcPts val="0"/>
                        </a:spcAft>
                        <a:buNone/>
                      </a:pPr>
                      <a:r>
                        <a:t/>
                      </a:r>
                      <a:endParaRPr sz="1800"/>
                    </a:p>
                  </a:txBody>
                  <a:tcPr marT="45725" marB="45725" marR="91450" marL="91450">
                    <a:lnT cap="flat" cmpd="sng" w="12700">
                      <a:solidFill>
                        <a:srgbClr val="FFFFFF"/>
                      </a:solidFill>
                      <a:prstDash val="solid"/>
                      <a:round/>
                      <a:headEnd len="sm" w="sm" type="none"/>
                      <a:tailEnd len="sm" w="sm" type="none"/>
                    </a:lnT>
                  </a:tcPr>
                </a:tc>
                <a:tc>
                  <a:txBody>
                    <a:bodyPr/>
                    <a:lstStyle/>
                    <a:p>
                      <a:pPr indent="0" lvl="0" marL="0" marR="0" rtl="0" algn="l">
                        <a:spcBef>
                          <a:spcPts val="0"/>
                        </a:spcBef>
                        <a:spcAft>
                          <a:spcPts val="0"/>
                        </a:spcAft>
                        <a:buNone/>
                      </a:pPr>
                      <a:r>
                        <a:t/>
                      </a:r>
                      <a:endParaRPr sz="1800"/>
                    </a:p>
                  </a:txBody>
                  <a:tcPr marT="45725" marB="45725" marR="91450" marL="91450">
                    <a:lnT cap="flat" cmpd="sng" w="12700">
                      <a:solidFill>
                        <a:srgbClr val="FFFFFF"/>
                      </a:solidFill>
                      <a:prstDash val="solid"/>
                      <a:round/>
                      <a:headEnd len="sm" w="sm" type="none"/>
                      <a:tailEnd len="sm" w="sm" type="none"/>
                    </a:lnT>
                  </a:tcPr>
                </a:tc>
                <a:tc>
                  <a:txBody>
                    <a:bodyPr/>
                    <a:lstStyle/>
                    <a:p>
                      <a:pPr indent="0" lvl="0" marL="0" marR="0" rtl="0" algn="l">
                        <a:spcBef>
                          <a:spcPts val="0"/>
                        </a:spcBef>
                        <a:spcAft>
                          <a:spcPts val="0"/>
                        </a:spcAft>
                        <a:buNone/>
                      </a:pPr>
                      <a:r>
                        <a:t/>
                      </a:r>
                      <a:endParaRPr sz="1800"/>
                    </a:p>
                  </a:txBody>
                  <a:tcPr marT="45725" marB="45725" marR="91450" marL="91450">
                    <a:lnT cap="flat" cmpd="sng" w="12700">
                      <a:solidFill>
                        <a:srgbClr val="FFFFFF"/>
                      </a:solidFill>
                      <a:prstDash val="solid"/>
                      <a:round/>
                      <a:headEnd len="sm" w="sm" type="none"/>
                      <a:tailEnd len="sm" w="sm" type="none"/>
                    </a:lnT>
                  </a:tcPr>
                </a:tc>
              </a:tr>
              <a:tr h="3657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365775">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
        <p:nvSpPr>
          <p:cNvPr id="282" name="Google Shape;282;p44"/>
          <p:cNvSpPr/>
          <p:nvPr/>
        </p:nvSpPr>
        <p:spPr>
          <a:xfrm>
            <a:off x="3115050" y="3834675"/>
            <a:ext cx="8601300" cy="2496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en-US" sz="1800">
                <a:latin typeface="Calibri"/>
                <a:ea typeface="Calibri"/>
                <a:cs typeface="Calibri"/>
                <a:sym typeface="Calibri"/>
              </a:rPr>
              <a:t>5. Create the force field</a:t>
            </a:r>
            <a:endParaRPr b="1" sz="18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Represent each force with an arrow: drivers to the left of the “current state” line, pushing right, and restrainers on the opposite side pushing back. Represent the strength of the force by the size and length of the arrow.</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b="1" lang="en-US" sz="1800">
                <a:latin typeface="Calibri"/>
                <a:ea typeface="Calibri"/>
                <a:cs typeface="Calibri"/>
                <a:sym typeface="Calibri"/>
              </a:rPr>
              <a:t>6. Identify ways to maximize the net force for change</a:t>
            </a:r>
            <a:endParaRPr b="1" sz="18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rPr lang="en-US" sz="1500">
                <a:latin typeface="Calibri"/>
                <a:ea typeface="Calibri"/>
                <a:cs typeface="Calibri"/>
                <a:sym typeface="Calibri"/>
              </a:rPr>
              <a:t>Consider actions that may be taken to increase the current driving forces for the change,  to introduce fresh driving forces, and to reduce existing restraining forces. Focus change strategies on the strongest forces that are within the practical range of influence. It is often useful to attack those forces that are easiest to change first, as it shows ‘quick wins’ and these may themselves positively influence other factors for change.</a:t>
            </a:r>
            <a:endParaRPr sz="15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500">
              <a:latin typeface="Calibri"/>
              <a:ea typeface="Calibri"/>
              <a:cs typeface="Calibri"/>
              <a:sym typeface="Calibri"/>
            </a:endParaRPr>
          </a:p>
          <a:p>
            <a:pPr indent="0" lvl="0" marL="0" marR="0" rtl="0" algn="l">
              <a:spcBef>
                <a:spcPts val="0"/>
              </a:spcBef>
              <a:spcAft>
                <a:spcPts val="0"/>
              </a:spcAft>
              <a:buNone/>
            </a:pPr>
            <a:r>
              <a:t/>
            </a:r>
            <a:endParaRPr sz="15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5"/>
          <p:cNvSpPr txBox="1"/>
          <p:nvPr>
            <p:ph type="title"/>
          </p:nvPr>
        </p:nvSpPr>
        <p:spPr>
          <a:xfrm>
            <a:off x="457200" y="0"/>
            <a:ext cx="10033800" cy="712200"/>
          </a:xfrm>
          <a:prstGeom prst="rect">
            <a:avLst/>
          </a:prstGeom>
          <a:noFill/>
          <a:ln>
            <a:noFill/>
          </a:ln>
        </p:spPr>
        <p:txBody>
          <a:bodyPr anchorCtr="0" anchor="ctr" bIns="45700" lIns="91425" spcFirstLastPara="1" rIns="91425" wrap="square" tIns="45700">
            <a:noAutofit/>
          </a:bodyPr>
          <a:lstStyle/>
          <a:p>
            <a:pPr indent="-72000" lvl="0" marL="72000" rtl="0" algn="l">
              <a:lnSpc>
                <a:spcPct val="100000"/>
              </a:lnSpc>
              <a:spcBef>
                <a:spcPts val="0"/>
              </a:spcBef>
              <a:spcAft>
                <a:spcPts val="0"/>
              </a:spcAft>
              <a:buClr>
                <a:schemeClr val="dk2"/>
              </a:buClr>
              <a:buSzPts val="4400"/>
              <a:buFont typeface="Arial"/>
              <a:buNone/>
            </a:pPr>
            <a:r>
              <a:rPr lang="en-US"/>
              <a:t>Force Field Template</a:t>
            </a:r>
            <a:endParaRPr/>
          </a:p>
        </p:txBody>
      </p:sp>
      <p:cxnSp>
        <p:nvCxnSpPr>
          <p:cNvPr id="288" name="Google Shape;288;p45"/>
          <p:cNvCxnSpPr/>
          <p:nvPr/>
        </p:nvCxnSpPr>
        <p:spPr>
          <a:xfrm flipH="1">
            <a:off x="2932887" y="885531"/>
            <a:ext cx="4500" cy="5350500"/>
          </a:xfrm>
          <a:prstGeom prst="straightConnector1">
            <a:avLst/>
          </a:prstGeom>
          <a:noFill/>
          <a:ln cap="flat" cmpd="sng" w="9525">
            <a:solidFill>
              <a:srgbClr val="938953"/>
            </a:solidFill>
            <a:prstDash val="solid"/>
            <a:round/>
            <a:headEnd len="sm" w="sm" type="none"/>
            <a:tailEnd len="sm" w="sm" type="none"/>
          </a:ln>
        </p:spPr>
      </p:cxnSp>
      <p:sp>
        <p:nvSpPr>
          <p:cNvPr id="289" name="Google Shape;289;p45"/>
          <p:cNvSpPr txBox="1"/>
          <p:nvPr/>
        </p:nvSpPr>
        <p:spPr>
          <a:xfrm>
            <a:off x="847200" y="944775"/>
            <a:ext cx="1908000" cy="529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latin typeface="Calibri"/>
                <a:ea typeface="Calibri"/>
                <a:cs typeface="Calibri"/>
                <a:sym typeface="Calibri"/>
              </a:rPr>
              <a:t>Using the diagram, you plot the forces.  </a:t>
            </a:r>
            <a:endParaRPr b="1" sz="1200">
              <a:latin typeface="Calibri"/>
              <a:ea typeface="Calibri"/>
              <a:cs typeface="Calibri"/>
              <a:sym typeface="Calibri"/>
            </a:endParaRPr>
          </a:p>
          <a:p>
            <a:pPr indent="0" lvl="0" marL="0" marR="0" rtl="0" algn="l">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Doing this helps you in your understanding of a complex environment.  </a:t>
            </a:r>
            <a:endParaRPr sz="1200">
              <a:latin typeface="Calibri"/>
              <a:ea typeface="Calibri"/>
              <a:cs typeface="Calibri"/>
              <a:sym typeface="Calibri"/>
            </a:endParaRPr>
          </a:p>
          <a:p>
            <a:pPr indent="0" lvl="0" marL="0" marR="0" rtl="0" algn="l">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You can then use this visual to facilitate discussion with key decision-makers before an action plan is devised.</a:t>
            </a:r>
            <a:endParaRPr sz="1200">
              <a:latin typeface="Calibri"/>
              <a:ea typeface="Calibri"/>
              <a:cs typeface="Calibri"/>
              <a:sym typeface="Calibri"/>
            </a:endParaRPr>
          </a:p>
          <a:p>
            <a:pPr indent="0" lvl="0" marL="0" marR="0" rtl="0" algn="l">
              <a:spcBef>
                <a:spcPts val="0"/>
              </a:spcBef>
              <a:spcAft>
                <a:spcPts val="0"/>
              </a:spcAft>
              <a:buNone/>
            </a:pPr>
            <a:r>
              <a:t/>
            </a:r>
            <a:endParaRPr sz="1200">
              <a:latin typeface="Calibri"/>
              <a:ea typeface="Calibri"/>
              <a:cs typeface="Calibri"/>
              <a:sym typeface="Calibri"/>
            </a:endParaRPr>
          </a:p>
          <a:p>
            <a:pPr indent="0" lvl="0" marL="0" marR="0" rtl="0" algn="l">
              <a:spcBef>
                <a:spcPts val="0"/>
              </a:spcBef>
              <a:spcAft>
                <a:spcPts val="0"/>
              </a:spcAft>
              <a:buNone/>
            </a:pPr>
            <a:r>
              <a:t/>
            </a:r>
            <a:endParaRPr sz="1200">
              <a:latin typeface="Calibri"/>
              <a:ea typeface="Calibri"/>
              <a:cs typeface="Calibri"/>
              <a:sym typeface="Calibri"/>
            </a:endParaRPr>
          </a:p>
        </p:txBody>
      </p:sp>
      <p:sp>
        <p:nvSpPr>
          <p:cNvPr id="290" name="Google Shape;290;p45"/>
          <p:cNvSpPr/>
          <p:nvPr/>
        </p:nvSpPr>
        <p:spPr>
          <a:xfrm>
            <a:off x="589526" y="1037001"/>
            <a:ext cx="216000" cy="493800"/>
          </a:xfrm>
          <a:prstGeom prst="chevron">
            <a:avLst>
              <a:gd fmla="val 50000"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cxnSp>
        <p:nvCxnSpPr>
          <p:cNvPr id="291" name="Google Shape;291;p45"/>
          <p:cNvCxnSpPr/>
          <p:nvPr/>
        </p:nvCxnSpPr>
        <p:spPr>
          <a:xfrm>
            <a:off x="5922780" y="1376703"/>
            <a:ext cx="0" cy="48591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50"/>
              </a:srgbClr>
            </a:outerShdw>
          </a:effectLst>
        </p:spPr>
      </p:cxnSp>
      <p:sp>
        <p:nvSpPr>
          <p:cNvPr id="292" name="Google Shape;292;p45"/>
          <p:cNvSpPr/>
          <p:nvPr/>
        </p:nvSpPr>
        <p:spPr>
          <a:xfrm>
            <a:off x="4080415" y="1596413"/>
            <a:ext cx="16890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3" name="Google Shape;293;p45"/>
          <p:cNvSpPr/>
          <p:nvPr/>
        </p:nvSpPr>
        <p:spPr>
          <a:xfrm>
            <a:off x="4077248" y="2613550"/>
            <a:ext cx="16890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4" name="Google Shape;294;p45"/>
          <p:cNvSpPr/>
          <p:nvPr/>
        </p:nvSpPr>
        <p:spPr>
          <a:xfrm>
            <a:off x="4077248" y="3630687"/>
            <a:ext cx="16890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5" name="Google Shape;295;p45"/>
          <p:cNvSpPr/>
          <p:nvPr/>
        </p:nvSpPr>
        <p:spPr>
          <a:xfrm>
            <a:off x="4080415" y="4647824"/>
            <a:ext cx="16890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6" name="Google Shape;296;p45"/>
          <p:cNvSpPr/>
          <p:nvPr/>
        </p:nvSpPr>
        <p:spPr>
          <a:xfrm>
            <a:off x="4080415" y="5664961"/>
            <a:ext cx="16890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7" name="Google Shape;297;p45"/>
          <p:cNvSpPr/>
          <p:nvPr/>
        </p:nvSpPr>
        <p:spPr>
          <a:xfrm flipH="1">
            <a:off x="6152874" y="1594502"/>
            <a:ext cx="17658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8" name="Google Shape;298;p45"/>
          <p:cNvSpPr/>
          <p:nvPr/>
        </p:nvSpPr>
        <p:spPr>
          <a:xfrm flipH="1">
            <a:off x="6152874" y="2603716"/>
            <a:ext cx="17658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299" name="Google Shape;299;p45"/>
          <p:cNvSpPr/>
          <p:nvPr/>
        </p:nvSpPr>
        <p:spPr>
          <a:xfrm flipH="1">
            <a:off x="6152874" y="3612929"/>
            <a:ext cx="17658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0" name="Google Shape;300;p45"/>
          <p:cNvSpPr/>
          <p:nvPr/>
        </p:nvSpPr>
        <p:spPr>
          <a:xfrm flipH="1">
            <a:off x="6152874" y="4622142"/>
            <a:ext cx="17658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1" name="Google Shape;301;p45"/>
          <p:cNvSpPr/>
          <p:nvPr/>
        </p:nvSpPr>
        <p:spPr>
          <a:xfrm flipH="1">
            <a:off x="6152874" y="5631355"/>
            <a:ext cx="1765800" cy="4605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2" name="Google Shape;302;p45"/>
          <p:cNvSpPr/>
          <p:nvPr/>
        </p:nvSpPr>
        <p:spPr>
          <a:xfrm>
            <a:off x="8225735" y="1596413"/>
            <a:ext cx="2149500" cy="4587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3" name="Google Shape;303;p45"/>
          <p:cNvSpPr/>
          <p:nvPr/>
        </p:nvSpPr>
        <p:spPr>
          <a:xfrm>
            <a:off x="8200377" y="2613550"/>
            <a:ext cx="2149500" cy="4587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4" name="Google Shape;304;p45"/>
          <p:cNvSpPr/>
          <p:nvPr/>
        </p:nvSpPr>
        <p:spPr>
          <a:xfrm>
            <a:off x="8225735" y="3599759"/>
            <a:ext cx="2149500" cy="4587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5" name="Google Shape;305;p45"/>
          <p:cNvSpPr/>
          <p:nvPr/>
        </p:nvSpPr>
        <p:spPr>
          <a:xfrm>
            <a:off x="8225735" y="4622142"/>
            <a:ext cx="2149500" cy="4587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6" name="Google Shape;306;p45"/>
          <p:cNvSpPr/>
          <p:nvPr/>
        </p:nvSpPr>
        <p:spPr>
          <a:xfrm>
            <a:off x="8200377" y="5631355"/>
            <a:ext cx="2149500" cy="4587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307" name="Google Shape;307;p45"/>
          <p:cNvSpPr txBox="1"/>
          <p:nvPr/>
        </p:nvSpPr>
        <p:spPr>
          <a:xfrm>
            <a:off x="4080425" y="957513"/>
            <a:ext cx="1689000" cy="39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Driving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orces</a:t>
            </a:r>
            <a:endParaRPr b="1" sz="1800">
              <a:solidFill>
                <a:srgbClr val="000000"/>
              </a:solidFill>
              <a:latin typeface="Calibri"/>
              <a:ea typeface="Calibri"/>
              <a:cs typeface="Calibri"/>
              <a:sym typeface="Calibri"/>
            </a:endParaRPr>
          </a:p>
        </p:txBody>
      </p:sp>
      <p:sp>
        <p:nvSpPr>
          <p:cNvPr id="308" name="Google Shape;308;p45"/>
          <p:cNvSpPr txBox="1"/>
          <p:nvPr/>
        </p:nvSpPr>
        <p:spPr>
          <a:xfrm>
            <a:off x="6076310" y="944838"/>
            <a:ext cx="2047200" cy="393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Restraining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orces</a:t>
            </a:r>
            <a:endParaRPr b="1" sz="1800">
              <a:solidFill>
                <a:srgbClr val="000000"/>
              </a:solidFill>
              <a:latin typeface="Calibri"/>
              <a:ea typeface="Calibri"/>
              <a:cs typeface="Calibri"/>
              <a:sym typeface="Calibri"/>
            </a:endParaRPr>
          </a:p>
        </p:txBody>
      </p:sp>
      <p:sp>
        <p:nvSpPr>
          <p:cNvPr id="309" name="Google Shape;309;p45"/>
          <p:cNvSpPr txBox="1"/>
          <p:nvPr/>
        </p:nvSpPr>
        <p:spPr>
          <a:xfrm>
            <a:off x="8225735" y="944838"/>
            <a:ext cx="2124000" cy="688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Increasing Net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orces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 </a:t>
            </a:r>
            <a:r>
              <a:rPr b="1" lang="en-US" sz="1800">
                <a:latin typeface="Calibri"/>
                <a:ea typeface="Calibri"/>
                <a:cs typeface="Calibri"/>
                <a:sym typeface="Calibri"/>
              </a:rPr>
              <a:t>C</a:t>
            </a:r>
            <a:r>
              <a:rPr b="1" lang="en-US" sz="1800">
                <a:solidFill>
                  <a:srgbClr val="000000"/>
                </a:solidFill>
                <a:latin typeface="Calibri"/>
                <a:ea typeface="Calibri"/>
                <a:cs typeface="Calibri"/>
                <a:sym typeface="Calibri"/>
              </a:rPr>
              <a:t>hange</a:t>
            </a:r>
            <a:endParaRPr b="1" sz="1800">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46"/>
          <p:cNvSpPr txBox="1"/>
          <p:nvPr>
            <p:ph type="title"/>
          </p:nvPr>
        </p:nvSpPr>
        <p:spPr>
          <a:xfrm>
            <a:off x="457200" y="0"/>
            <a:ext cx="10033800" cy="712200"/>
          </a:xfrm>
          <a:prstGeom prst="rect">
            <a:avLst/>
          </a:prstGeom>
          <a:noFill/>
          <a:ln>
            <a:noFill/>
          </a:ln>
        </p:spPr>
        <p:txBody>
          <a:bodyPr anchorCtr="0" anchor="ctr" bIns="45700" lIns="91425" spcFirstLastPara="1" rIns="91425" wrap="square" tIns="45700">
            <a:noAutofit/>
          </a:bodyPr>
          <a:lstStyle/>
          <a:p>
            <a:pPr indent="-72000" lvl="0" marL="72000" rtl="0" algn="l">
              <a:lnSpc>
                <a:spcPct val="100000"/>
              </a:lnSpc>
              <a:spcBef>
                <a:spcPts val="0"/>
              </a:spcBef>
              <a:spcAft>
                <a:spcPts val="0"/>
              </a:spcAft>
              <a:buClr>
                <a:schemeClr val="dk2"/>
              </a:buClr>
              <a:buSzPts val="4400"/>
              <a:buFont typeface="Arial"/>
              <a:buNone/>
            </a:pPr>
            <a:r>
              <a:rPr lang="en-US"/>
              <a:t>Force Field Template: Example</a:t>
            </a:r>
            <a:endParaRPr/>
          </a:p>
        </p:txBody>
      </p:sp>
      <p:cxnSp>
        <p:nvCxnSpPr>
          <p:cNvPr id="315" name="Google Shape;315;p46"/>
          <p:cNvCxnSpPr/>
          <p:nvPr/>
        </p:nvCxnSpPr>
        <p:spPr>
          <a:xfrm flipH="1">
            <a:off x="2932887" y="885531"/>
            <a:ext cx="4500" cy="5350500"/>
          </a:xfrm>
          <a:prstGeom prst="straightConnector1">
            <a:avLst/>
          </a:prstGeom>
          <a:noFill/>
          <a:ln cap="flat" cmpd="sng" w="9525">
            <a:solidFill>
              <a:srgbClr val="938953"/>
            </a:solidFill>
            <a:prstDash val="solid"/>
            <a:round/>
            <a:headEnd len="sm" w="sm" type="none"/>
            <a:tailEnd len="sm" w="sm" type="none"/>
          </a:ln>
        </p:spPr>
      </p:cxnSp>
      <p:sp>
        <p:nvSpPr>
          <p:cNvPr id="316" name="Google Shape;316;p46"/>
          <p:cNvSpPr txBox="1"/>
          <p:nvPr/>
        </p:nvSpPr>
        <p:spPr>
          <a:xfrm>
            <a:off x="847200" y="944775"/>
            <a:ext cx="1908000" cy="5291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100"/>
              <a:buFont typeface="Arial"/>
              <a:buNone/>
            </a:pPr>
            <a:r>
              <a:rPr b="1" lang="en-US" sz="1200">
                <a:latin typeface="Calibri"/>
                <a:ea typeface="Calibri"/>
                <a:cs typeface="Calibri"/>
                <a:sym typeface="Calibri"/>
              </a:rPr>
              <a:t>Think through the magnitude of the driving and restraining forces.</a:t>
            </a:r>
            <a:endParaRPr b="1" sz="1200">
              <a:latin typeface="Calibri"/>
              <a:ea typeface="Calibri"/>
              <a:cs typeface="Calibri"/>
              <a:sym typeface="Calibri"/>
            </a:endParaRPr>
          </a:p>
          <a:p>
            <a:pPr indent="0" lvl="0" marL="0" marR="0" rtl="0" algn="l">
              <a:spcBef>
                <a:spcPts val="0"/>
              </a:spcBef>
              <a:spcAft>
                <a:spcPts val="0"/>
              </a:spcAft>
              <a:buClr>
                <a:schemeClr val="dk1"/>
              </a:buClr>
              <a:buSzPts val="1100"/>
              <a:buFont typeface="Arial"/>
              <a:buNone/>
            </a:pPr>
            <a:r>
              <a:t/>
            </a:r>
            <a:endParaRPr sz="1200">
              <a:latin typeface="Calibri"/>
              <a:ea typeface="Calibri"/>
              <a:cs typeface="Calibri"/>
              <a:sym typeface="Calibri"/>
            </a:endParaRPr>
          </a:p>
          <a:p>
            <a:pPr indent="0" lvl="0" marL="0" marR="0" rtl="0" algn="l">
              <a:spcBef>
                <a:spcPts val="0"/>
              </a:spcBef>
              <a:spcAft>
                <a:spcPts val="0"/>
              </a:spcAft>
              <a:buNone/>
            </a:pPr>
            <a:r>
              <a:rPr lang="en-US" sz="1200">
                <a:latin typeface="Calibri"/>
                <a:ea typeface="Calibri"/>
                <a:cs typeface="Calibri"/>
                <a:sym typeface="Calibri"/>
              </a:rPr>
              <a:t>Develop actions to increase the net forces for change.</a:t>
            </a:r>
            <a:endParaRPr sz="1200">
              <a:latin typeface="Calibri"/>
              <a:ea typeface="Calibri"/>
              <a:cs typeface="Calibri"/>
              <a:sym typeface="Calibri"/>
            </a:endParaRPr>
          </a:p>
        </p:txBody>
      </p:sp>
      <p:sp>
        <p:nvSpPr>
          <p:cNvPr id="317" name="Google Shape;317;p46"/>
          <p:cNvSpPr/>
          <p:nvPr/>
        </p:nvSpPr>
        <p:spPr>
          <a:xfrm>
            <a:off x="589526" y="1037001"/>
            <a:ext cx="216000" cy="493800"/>
          </a:xfrm>
          <a:prstGeom prst="chevron">
            <a:avLst>
              <a:gd fmla="val 50000" name="adj"/>
            </a:avLst>
          </a:prstGeom>
          <a:solidFill>
            <a:srgbClr val="C4BD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cxnSp>
        <p:nvCxnSpPr>
          <p:cNvPr id="318" name="Google Shape;318;p46"/>
          <p:cNvCxnSpPr/>
          <p:nvPr/>
        </p:nvCxnSpPr>
        <p:spPr>
          <a:xfrm>
            <a:off x="6040648" y="1327382"/>
            <a:ext cx="0" cy="4758300"/>
          </a:xfrm>
          <a:prstGeom prst="straightConnector1">
            <a:avLst/>
          </a:prstGeom>
          <a:noFill/>
          <a:ln cap="flat" cmpd="sng" w="25400">
            <a:solidFill>
              <a:srgbClr val="000000"/>
            </a:solidFill>
            <a:prstDash val="solid"/>
            <a:round/>
            <a:headEnd len="sm" w="sm" type="none"/>
            <a:tailEnd len="sm" w="sm" type="none"/>
          </a:ln>
          <a:effectLst>
            <a:outerShdw blurRad="40000" rotWithShape="0" dir="5400000" dist="20000">
              <a:srgbClr val="000000">
                <a:alpha val="37650"/>
              </a:srgbClr>
            </a:outerShdw>
          </a:effectLst>
        </p:spPr>
      </p:cxnSp>
      <p:sp>
        <p:nvSpPr>
          <p:cNvPr id="319" name="Google Shape;319;p46"/>
          <p:cNvSpPr/>
          <p:nvPr/>
        </p:nvSpPr>
        <p:spPr>
          <a:xfrm>
            <a:off x="3945423" y="1556944"/>
            <a:ext cx="1087200" cy="4509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Cost cutting</a:t>
            </a:r>
            <a:endParaRPr sz="1400">
              <a:solidFill>
                <a:srgbClr val="FFFFFF"/>
              </a:solidFill>
              <a:latin typeface="Calibri"/>
              <a:ea typeface="Calibri"/>
              <a:cs typeface="Calibri"/>
              <a:sym typeface="Calibri"/>
            </a:endParaRPr>
          </a:p>
        </p:txBody>
      </p:sp>
      <p:sp>
        <p:nvSpPr>
          <p:cNvPr id="320" name="Google Shape;320;p46"/>
          <p:cNvSpPr/>
          <p:nvPr/>
        </p:nvSpPr>
        <p:spPr>
          <a:xfrm>
            <a:off x="3943623" y="2561773"/>
            <a:ext cx="1381500" cy="4509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Staff dissatisfaction</a:t>
            </a:r>
            <a:endParaRPr sz="1400">
              <a:solidFill>
                <a:srgbClr val="FFFFFF"/>
              </a:solidFill>
              <a:latin typeface="Calibri"/>
              <a:ea typeface="Calibri"/>
              <a:cs typeface="Calibri"/>
              <a:sym typeface="Calibri"/>
            </a:endParaRPr>
          </a:p>
        </p:txBody>
      </p:sp>
      <p:sp>
        <p:nvSpPr>
          <p:cNvPr id="321" name="Google Shape;321;p46"/>
          <p:cNvSpPr/>
          <p:nvPr/>
        </p:nvSpPr>
        <p:spPr>
          <a:xfrm>
            <a:off x="3943622" y="3453376"/>
            <a:ext cx="1965900" cy="5637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FFFFF"/>
                </a:solidFill>
                <a:latin typeface="Calibri"/>
                <a:ea typeface="Calibri"/>
                <a:cs typeface="Calibri"/>
                <a:sym typeface="Calibri"/>
              </a:rPr>
              <a:t>Streamlined process: data kept in one place</a:t>
            </a:r>
            <a:endParaRPr sz="1200">
              <a:solidFill>
                <a:srgbClr val="FFFFFF"/>
              </a:solidFill>
              <a:latin typeface="Calibri"/>
              <a:ea typeface="Calibri"/>
              <a:cs typeface="Calibri"/>
              <a:sym typeface="Calibri"/>
            </a:endParaRPr>
          </a:p>
        </p:txBody>
      </p:sp>
      <p:sp>
        <p:nvSpPr>
          <p:cNvPr id="322" name="Google Shape;322;p46"/>
          <p:cNvSpPr/>
          <p:nvPr/>
        </p:nvSpPr>
        <p:spPr>
          <a:xfrm>
            <a:off x="3945123" y="4533979"/>
            <a:ext cx="1378500" cy="4509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Increased competition</a:t>
            </a:r>
            <a:endParaRPr sz="1400">
              <a:solidFill>
                <a:srgbClr val="FFFFFF"/>
              </a:solidFill>
              <a:latin typeface="Calibri"/>
              <a:ea typeface="Calibri"/>
              <a:cs typeface="Calibri"/>
              <a:sym typeface="Calibri"/>
            </a:endParaRPr>
          </a:p>
        </p:txBody>
      </p:sp>
      <p:sp>
        <p:nvSpPr>
          <p:cNvPr id="323" name="Google Shape;323;p46"/>
          <p:cNvSpPr/>
          <p:nvPr/>
        </p:nvSpPr>
        <p:spPr>
          <a:xfrm>
            <a:off x="3896023" y="5487682"/>
            <a:ext cx="1599600" cy="4509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Project sponsor pressure</a:t>
            </a:r>
            <a:endParaRPr sz="1400">
              <a:solidFill>
                <a:srgbClr val="FFFFFF"/>
              </a:solidFill>
              <a:latin typeface="Calibri"/>
              <a:ea typeface="Calibri"/>
              <a:cs typeface="Calibri"/>
              <a:sym typeface="Calibri"/>
            </a:endParaRPr>
          </a:p>
        </p:txBody>
      </p:sp>
      <p:sp>
        <p:nvSpPr>
          <p:cNvPr id="324" name="Google Shape;324;p46"/>
          <p:cNvSpPr/>
          <p:nvPr/>
        </p:nvSpPr>
        <p:spPr>
          <a:xfrm flipH="1">
            <a:off x="6222851" y="1554480"/>
            <a:ext cx="1591800" cy="4509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Fear of role changes</a:t>
            </a:r>
            <a:endParaRPr sz="1400">
              <a:solidFill>
                <a:srgbClr val="FFFFFF"/>
              </a:solidFill>
              <a:latin typeface="Calibri"/>
              <a:ea typeface="Calibri"/>
              <a:cs typeface="Calibri"/>
              <a:sym typeface="Calibri"/>
            </a:endParaRPr>
          </a:p>
        </p:txBody>
      </p:sp>
      <p:sp>
        <p:nvSpPr>
          <p:cNvPr id="325" name="Google Shape;325;p46"/>
          <p:cNvSpPr/>
          <p:nvPr/>
        </p:nvSpPr>
        <p:spPr>
          <a:xfrm flipH="1">
            <a:off x="6828251" y="2560320"/>
            <a:ext cx="945000" cy="4509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Morale</a:t>
            </a:r>
            <a:endParaRPr sz="1800">
              <a:solidFill>
                <a:srgbClr val="FFFFFF"/>
              </a:solidFill>
              <a:latin typeface="Calibri"/>
              <a:ea typeface="Calibri"/>
              <a:cs typeface="Calibri"/>
              <a:sym typeface="Calibri"/>
            </a:endParaRPr>
          </a:p>
        </p:txBody>
      </p:sp>
      <p:sp>
        <p:nvSpPr>
          <p:cNvPr id="326" name="Google Shape;326;p46"/>
          <p:cNvSpPr/>
          <p:nvPr/>
        </p:nvSpPr>
        <p:spPr>
          <a:xfrm flipH="1">
            <a:off x="6171776" y="3529584"/>
            <a:ext cx="1672200" cy="4509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rgbClr val="FFFFFF"/>
                </a:solidFill>
                <a:latin typeface="Calibri"/>
                <a:ea typeface="Calibri"/>
                <a:cs typeface="Calibri"/>
                <a:sym typeface="Calibri"/>
              </a:rPr>
              <a:t>Downstream impacts on other systems</a:t>
            </a:r>
            <a:endParaRPr sz="1200">
              <a:solidFill>
                <a:srgbClr val="FFFFFF"/>
              </a:solidFill>
              <a:latin typeface="Calibri"/>
              <a:ea typeface="Calibri"/>
              <a:cs typeface="Calibri"/>
              <a:sym typeface="Calibri"/>
            </a:endParaRPr>
          </a:p>
        </p:txBody>
      </p:sp>
      <p:sp>
        <p:nvSpPr>
          <p:cNvPr id="327" name="Google Shape;327;p46"/>
          <p:cNvSpPr/>
          <p:nvPr/>
        </p:nvSpPr>
        <p:spPr>
          <a:xfrm flipH="1">
            <a:off x="6331375" y="4422626"/>
            <a:ext cx="1534200" cy="6456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Disruption to business as usual</a:t>
            </a:r>
            <a:endParaRPr sz="1400">
              <a:solidFill>
                <a:srgbClr val="FFFFFF"/>
              </a:solidFill>
              <a:latin typeface="Calibri"/>
              <a:ea typeface="Calibri"/>
              <a:cs typeface="Calibri"/>
              <a:sym typeface="Calibri"/>
            </a:endParaRPr>
          </a:p>
        </p:txBody>
      </p:sp>
      <p:sp>
        <p:nvSpPr>
          <p:cNvPr id="328" name="Google Shape;328;p46"/>
          <p:cNvSpPr/>
          <p:nvPr/>
        </p:nvSpPr>
        <p:spPr>
          <a:xfrm flipH="1">
            <a:off x="6182644" y="5358527"/>
            <a:ext cx="1672200" cy="709200"/>
          </a:xfrm>
          <a:prstGeom prst="homePlate">
            <a:avLst>
              <a:gd fmla="val 50000" name="adj"/>
            </a:avLst>
          </a:prstGeom>
          <a:solidFill>
            <a:srgbClr val="000000"/>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00">
                <a:solidFill>
                  <a:srgbClr val="FFFFFF"/>
                </a:solidFill>
                <a:latin typeface="Calibri"/>
                <a:ea typeface="Calibri"/>
                <a:cs typeface="Calibri"/>
                <a:sym typeface="Calibri"/>
              </a:rPr>
              <a:t>Environmental impacts of technology</a:t>
            </a:r>
            <a:endParaRPr sz="1400">
              <a:solidFill>
                <a:srgbClr val="FFFFFF"/>
              </a:solidFill>
              <a:latin typeface="Calibri"/>
              <a:ea typeface="Calibri"/>
              <a:cs typeface="Calibri"/>
              <a:sym typeface="Calibri"/>
            </a:endParaRPr>
          </a:p>
        </p:txBody>
      </p:sp>
      <p:sp>
        <p:nvSpPr>
          <p:cNvPr id="329" name="Google Shape;329;p46"/>
          <p:cNvSpPr/>
          <p:nvPr/>
        </p:nvSpPr>
        <p:spPr>
          <a:xfrm>
            <a:off x="8294320" y="1579869"/>
            <a:ext cx="2011500" cy="6765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rgbClr val="FFFFFF"/>
                </a:solidFill>
                <a:latin typeface="Calibri"/>
                <a:ea typeface="Calibri"/>
                <a:cs typeface="Calibri"/>
                <a:sym typeface="Calibri"/>
              </a:rPr>
              <a:t>Emphasize cost savings in communications</a:t>
            </a:r>
            <a:endParaRPr sz="1000">
              <a:solidFill>
                <a:srgbClr val="FFFFFF"/>
              </a:solidFill>
              <a:latin typeface="Calibri"/>
              <a:ea typeface="Calibri"/>
              <a:cs typeface="Calibri"/>
              <a:sym typeface="Calibri"/>
            </a:endParaRPr>
          </a:p>
        </p:txBody>
      </p:sp>
      <p:sp>
        <p:nvSpPr>
          <p:cNvPr id="330" name="Google Shape;330;p46"/>
          <p:cNvSpPr/>
          <p:nvPr/>
        </p:nvSpPr>
        <p:spPr>
          <a:xfrm>
            <a:off x="8270306" y="2575873"/>
            <a:ext cx="2035800" cy="4491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rgbClr val="FFFFFF"/>
                </a:solidFill>
                <a:latin typeface="Calibri"/>
                <a:ea typeface="Calibri"/>
                <a:cs typeface="Calibri"/>
                <a:sym typeface="Calibri"/>
              </a:rPr>
              <a:t>Raise morale by creating incentives to support the change</a:t>
            </a:r>
            <a:endParaRPr sz="1000">
              <a:solidFill>
                <a:srgbClr val="FFFFFF"/>
              </a:solidFill>
              <a:latin typeface="Calibri"/>
              <a:ea typeface="Calibri"/>
              <a:cs typeface="Calibri"/>
              <a:sym typeface="Calibri"/>
            </a:endParaRPr>
          </a:p>
        </p:txBody>
      </p:sp>
      <p:sp>
        <p:nvSpPr>
          <p:cNvPr id="331" name="Google Shape;331;p46"/>
          <p:cNvSpPr/>
          <p:nvPr/>
        </p:nvSpPr>
        <p:spPr>
          <a:xfrm>
            <a:off x="8270306" y="3573549"/>
            <a:ext cx="2035800" cy="4491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rgbClr val="FFFFFF"/>
                </a:solidFill>
                <a:latin typeface="Calibri"/>
                <a:ea typeface="Calibri"/>
                <a:cs typeface="Calibri"/>
                <a:sym typeface="Calibri"/>
              </a:rPr>
              <a:t>Involve downstream staff members to cover off risks</a:t>
            </a:r>
            <a:endParaRPr sz="1000">
              <a:solidFill>
                <a:srgbClr val="FFFFFF"/>
              </a:solidFill>
              <a:latin typeface="Calibri"/>
              <a:ea typeface="Calibri"/>
              <a:cs typeface="Calibri"/>
              <a:sym typeface="Calibri"/>
            </a:endParaRPr>
          </a:p>
        </p:txBody>
      </p:sp>
      <p:sp>
        <p:nvSpPr>
          <p:cNvPr id="332" name="Google Shape;332;p46"/>
          <p:cNvSpPr/>
          <p:nvPr/>
        </p:nvSpPr>
        <p:spPr>
          <a:xfrm>
            <a:off x="8294320" y="5438604"/>
            <a:ext cx="2035800" cy="6456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rgbClr val="FFFFFF"/>
                </a:solidFill>
                <a:latin typeface="Calibri"/>
                <a:ea typeface="Calibri"/>
                <a:cs typeface="Calibri"/>
                <a:sym typeface="Calibri"/>
              </a:rPr>
              <a:t>Enroll leadership and create change champions who visibly support the change.</a:t>
            </a:r>
            <a:endParaRPr sz="1000">
              <a:solidFill>
                <a:srgbClr val="FFFFFF"/>
              </a:solidFill>
              <a:latin typeface="Calibri"/>
              <a:ea typeface="Calibri"/>
              <a:cs typeface="Calibri"/>
              <a:sym typeface="Calibri"/>
            </a:endParaRPr>
          </a:p>
        </p:txBody>
      </p:sp>
      <p:sp>
        <p:nvSpPr>
          <p:cNvPr id="333" name="Google Shape;333;p46"/>
          <p:cNvSpPr/>
          <p:nvPr/>
        </p:nvSpPr>
        <p:spPr>
          <a:xfrm>
            <a:off x="8270306" y="4569751"/>
            <a:ext cx="2035800" cy="449100"/>
          </a:xfrm>
          <a:prstGeom prst="rect">
            <a:avLst/>
          </a:prstGeom>
          <a:gradFill>
            <a:gsLst>
              <a:gs pos="0">
                <a:srgbClr val="2D5C97"/>
              </a:gs>
              <a:gs pos="80000">
                <a:srgbClr val="3C7AC5"/>
              </a:gs>
              <a:gs pos="100000">
                <a:srgbClr val="397BC9"/>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000">
                <a:solidFill>
                  <a:srgbClr val="FFFFFF"/>
                </a:solidFill>
                <a:latin typeface="Calibri"/>
                <a:ea typeface="Calibri"/>
                <a:cs typeface="Calibri"/>
                <a:sym typeface="Calibri"/>
              </a:rPr>
              <a:t>Systems put in place to minimize disruption to business</a:t>
            </a:r>
            <a:endParaRPr sz="1000">
              <a:solidFill>
                <a:srgbClr val="FFFFFF"/>
              </a:solidFill>
              <a:latin typeface="Calibri"/>
              <a:ea typeface="Calibri"/>
              <a:cs typeface="Calibri"/>
              <a:sym typeface="Calibri"/>
            </a:endParaRPr>
          </a:p>
        </p:txBody>
      </p:sp>
      <p:sp>
        <p:nvSpPr>
          <p:cNvPr id="334" name="Google Shape;334;p46"/>
          <p:cNvSpPr txBox="1"/>
          <p:nvPr/>
        </p:nvSpPr>
        <p:spPr>
          <a:xfrm>
            <a:off x="4126769" y="941832"/>
            <a:ext cx="1599600" cy="38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Driving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orces</a:t>
            </a:r>
            <a:endParaRPr b="1" sz="1800">
              <a:solidFill>
                <a:srgbClr val="000000"/>
              </a:solidFill>
              <a:latin typeface="Calibri"/>
              <a:ea typeface="Calibri"/>
              <a:cs typeface="Calibri"/>
              <a:sym typeface="Calibri"/>
            </a:endParaRPr>
          </a:p>
        </p:txBody>
      </p:sp>
      <p:sp>
        <p:nvSpPr>
          <p:cNvPr id="335" name="Google Shape;335;p46"/>
          <p:cNvSpPr txBox="1"/>
          <p:nvPr/>
        </p:nvSpPr>
        <p:spPr>
          <a:xfrm>
            <a:off x="6331444" y="941832"/>
            <a:ext cx="1938600" cy="385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Restraining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orces</a:t>
            </a:r>
            <a:endParaRPr b="1" sz="1800">
              <a:solidFill>
                <a:srgbClr val="000000"/>
              </a:solidFill>
              <a:latin typeface="Calibri"/>
              <a:ea typeface="Calibri"/>
              <a:cs typeface="Calibri"/>
              <a:sym typeface="Calibri"/>
            </a:endParaRPr>
          </a:p>
        </p:txBody>
      </p:sp>
      <p:sp>
        <p:nvSpPr>
          <p:cNvPr id="336" name="Google Shape;336;p46"/>
          <p:cNvSpPr txBox="1"/>
          <p:nvPr/>
        </p:nvSpPr>
        <p:spPr>
          <a:xfrm>
            <a:off x="8367025" y="941826"/>
            <a:ext cx="2011500" cy="563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000000"/>
                </a:solidFill>
                <a:latin typeface="Calibri"/>
                <a:ea typeface="Calibri"/>
                <a:cs typeface="Calibri"/>
                <a:sym typeface="Calibri"/>
              </a:rPr>
              <a:t>Increasing Net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orces </a:t>
            </a:r>
            <a:r>
              <a:rPr b="1" lang="en-US" sz="1800">
                <a:latin typeface="Calibri"/>
                <a:ea typeface="Calibri"/>
                <a:cs typeface="Calibri"/>
                <a:sym typeface="Calibri"/>
              </a:rPr>
              <a:t>F</a:t>
            </a:r>
            <a:r>
              <a:rPr b="1" lang="en-US" sz="1800">
                <a:solidFill>
                  <a:srgbClr val="000000"/>
                </a:solidFill>
                <a:latin typeface="Calibri"/>
                <a:ea typeface="Calibri"/>
                <a:cs typeface="Calibri"/>
                <a:sym typeface="Calibri"/>
              </a:rPr>
              <a:t>or </a:t>
            </a:r>
            <a:r>
              <a:rPr b="1" lang="en-US" sz="1800">
                <a:latin typeface="Calibri"/>
                <a:ea typeface="Calibri"/>
                <a:cs typeface="Calibri"/>
                <a:sym typeface="Calibri"/>
              </a:rPr>
              <a:t>C</a:t>
            </a:r>
            <a:r>
              <a:rPr b="1" lang="en-US" sz="1800">
                <a:solidFill>
                  <a:srgbClr val="000000"/>
                </a:solidFill>
                <a:latin typeface="Calibri"/>
                <a:ea typeface="Calibri"/>
                <a:cs typeface="Calibri"/>
                <a:sym typeface="Calibri"/>
              </a:rPr>
              <a:t>hange</a:t>
            </a:r>
            <a:endParaRPr b="1" sz="1800">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40" name="Shape 340"/>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57">
      <a:dk1>
        <a:srgbClr val="000000"/>
      </a:dk1>
      <a:lt1>
        <a:srgbClr val="FFFFFF"/>
      </a:lt1>
      <a:dk2>
        <a:srgbClr val="000000"/>
      </a:dk2>
      <a:lt2>
        <a:srgbClr val="FFFFFF"/>
      </a:lt2>
      <a:accent1>
        <a:srgbClr val="3A97D2"/>
      </a:accent1>
      <a:accent2>
        <a:srgbClr val="F19C1C"/>
      </a:accent2>
      <a:accent3>
        <a:srgbClr val="19B589"/>
      </a:accent3>
      <a:accent4>
        <a:srgbClr val="E54C3C"/>
      </a:accent4>
      <a:accent5>
        <a:srgbClr val="375B7F"/>
      </a:accent5>
      <a:accent6>
        <a:srgbClr val="2C2C2C"/>
      </a:accent6>
      <a:hlink>
        <a:srgbClr val="41414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88 ruchi">
      <a:dk1>
        <a:srgbClr val="000000"/>
      </a:dk1>
      <a:lt1>
        <a:srgbClr val="FFFFFF"/>
      </a:lt1>
      <a:dk2>
        <a:srgbClr val="000000"/>
      </a:dk2>
      <a:lt2>
        <a:srgbClr val="FFFFFF"/>
      </a:lt2>
      <a:accent1>
        <a:srgbClr val="1060AE"/>
      </a:accent1>
      <a:accent2>
        <a:srgbClr val="17A086"/>
      </a:accent2>
      <a:accent3>
        <a:srgbClr val="95B856"/>
      </a:accent3>
      <a:accent4>
        <a:srgbClr val="F39C07"/>
      </a:accent4>
      <a:accent5>
        <a:srgbClr val="2C2C2C"/>
      </a:accent5>
      <a:accent6>
        <a:srgbClr val="43434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